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5"/>
  </p:notesMasterIdLst>
  <p:sldIdLst>
    <p:sldId id="256" r:id="rId3"/>
    <p:sldId id="257" r:id="rId4"/>
    <p:sldId id="258" r:id="rId5"/>
    <p:sldId id="274" r:id="rId6"/>
    <p:sldId id="260" r:id="rId7"/>
    <p:sldId id="259" r:id="rId8"/>
    <p:sldId id="264" r:id="rId9"/>
    <p:sldId id="265" r:id="rId10"/>
    <p:sldId id="266" r:id="rId11"/>
    <p:sldId id="276" r:id="rId12"/>
    <p:sldId id="261" r:id="rId13"/>
    <p:sldId id="270" r:id="rId14"/>
    <p:sldId id="275" r:id="rId15"/>
    <p:sldId id="271" r:id="rId16"/>
    <p:sldId id="272" r:id="rId17"/>
    <p:sldId id="269" r:id="rId18"/>
    <p:sldId id="262" r:id="rId19"/>
    <p:sldId id="277" r:id="rId20"/>
    <p:sldId id="278" r:id="rId21"/>
    <p:sldId id="273" r:id="rId22"/>
    <p:sldId id="279" r:id="rId23"/>
    <p:sldId id="26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75CBC8B-EF1C-4119-A932-C1CD2E5CEC1E}"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DAEDC58F-91F8-4053-A86A-52B1EA409F9F}">
      <dgm:prSet/>
      <dgm:spPr/>
      <dgm:t>
        <a:bodyPr/>
        <a:lstStyle/>
        <a:p>
          <a:r>
            <a:rPr lang="en-CA"/>
            <a:t>We are nearing completion of Stage B tasks and have started writing the Stage C transition plan.</a:t>
          </a:r>
          <a:endParaRPr lang="en-US"/>
        </a:p>
      </dgm:t>
    </dgm:pt>
    <dgm:pt modelId="{4AF2BA6F-EC33-48D5-916B-A390C1690E08}" type="parTrans" cxnId="{BE65AFE3-4103-4A53-AC5F-A95C4B579FF1}">
      <dgm:prSet/>
      <dgm:spPr/>
      <dgm:t>
        <a:bodyPr/>
        <a:lstStyle/>
        <a:p>
          <a:endParaRPr lang="en-US"/>
        </a:p>
      </dgm:t>
    </dgm:pt>
    <dgm:pt modelId="{D18E579F-513B-4B60-BBD2-15B3B8E8D042}" type="sibTrans" cxnId="{BE65AFE3-4103-4A53-AC5F-A95C4B579FF1}">
      <dgm:prSet/>
      <dgm:spPr/>
      <dgm:t>
        <a:bodyPr/>
        <a:lstStyle/>
        <a:p>
          <a:endParaRPr lang="en-US"/>
        </a:p>
      </dgm:t>
    </dgm:pt>
    <dgm:pt modelId="{441CA012-8E74-4680-9E8B-6DA9A05439C4}">
      <dgm:prSet/>
      <dgm:spPr/>
      <dgm:t>
        <a:bodyPr/>
        <a:lstStyle/>
        <a:p>
          <a:r>
            <a:rPr lang="en-CA"/>
            <a:t>We have two primary stage B tasks unfinished;</a:t>
          </a:r>
          <a:endParaRPr lang="en-US"/>
        </a:p>
      </dgm:t>
    </dgm:pt>
    <dgm:pt modelId="{03BB1F2E-594F-4ABF-88A4-F39441D40DAD}" type="parTrans" cxnId="{121709D5-0BA6-4783-AF0E-CB8CC99E612B}">
      <dgm:prSet/>
      <dgm:spPr/>
      <dgm:t>
        <a:bodyPr/>
        <a:lstStyle/>
        <a:p>
          <a:endParaRPr lang="en-US"/>
        </a:p>
      </dgm:t>
    </dgm:pt>
    <dgm:pt modelId="{6D4FF266-05FA-440C-BB8E-17507B6DCA19}" type="sibTrans" cxnId="{121709D5-0BA6-4783-AF0E-CB8CC99E612B}">
      <dgm:prSet/>
      <dgm:spPr/>
      <dgm:t>
        <a:bodyPr/>
        <a:lstStyle/>
        <a:p>
          <a:endParaRPr lang="en-US"/>
        </a:p>
      </dgm:t>
    </dgm:pt>
    <dgm:pt modelId="{D6572779-A6FB-455E-AFF5-22A255547F26}">
      <dgm:prSet/>
      <dgm:spPr/>
      <dgm:t>
        <a:bodyPr/>
        <a:lstStyle/>
        <a:p>
          <a:r>
            <a:rPr lang="en-CA"/>
            <a:t>B-10 Facilities and Resources</a:t>
          </a:r>
          <a:endParaRPr lang="en-US"/>
        </a:p>
      </dgm:t>
    </dgm:pt>
    <dgm:pt modelId="{F4265DDA-C6D7-4C94-95CE-C27D330603EB}" type="parTrans" cxnId="{8372BB55-A863-484F-983C-33B49367C502}">
      <dgm:prSet/>
      <dgm:spPr/>
      <dgm:t>
        <a:bodyPr/>
        <a:lstStyle/>
        <a:p>
          <a:endParaRPr lang="en-US"/>
        </a:p>
      </dgm:t>
    </dgm:pt>
    <dgm:pt modelId="{8AE7D2EF-2F9D-4556-B901-3626D4AF72EE}" type="sibTrans" cxnId="{8372BB55-A863-484F-983C-33B49367C502}">
      <dgm:prSet/>
      <dgm:spPr/>
      <dgm:t>
        <a:bodyPr/>
        <a:lstStyle/>
        <a:p>
          <a:endParaRPr lang="en-US"/>
        </a:p>
      </dgm:t>
    </dgm:pt>
    <dgm:pt modelId="{F8D0BA52-A67D-472D-82EF-52A4D1120E24}">
      <dgm:prSet/>
      <dgm:spPr/>
      <dgm:t>
        <a:bodyPr/>
        <a:lstStyle/>
        <a:p>
          <a:r>
            <a:rPr lang="en-CA"/>
            <a:t>B-21 Capacity Development Summary Report/Presentation </a:t>
          </a:r>
          <a:endParaRPr lang="en-US"/>
        </a:p>
      </dgm:t>
    </dgm:pt>
    <dgm:pt modelId="{05FC192E-D89A-41B7-A9A5-92510AFB6003}" type="parTrans" cxnId="{66E2E8CB-80F7-4037-8329-3F0FD5BD06FB}">
      <dgm:prSet/>
      <dgm:spPr/>
      <dgm:t>
        <a:bodyPr/>
        <a:lstStyle/>
        <a:p>
          <a:endParaRPr lang="en-US"/>
        </a:p>
      </dgm:t>
    </dgm:pt>
    <dgm:pt modelId="{D6B0FABF-8D77-49D0-82CD-38612AC143C8}" type="sibTrans" cxnId="{66E2E8CB-80F7-4037-8329-3F0FD5BD06FB}">
      <dgm:prSet/>
      <dgm:spPr/>
      <dgm:t>
        <a:bodyPr/>
        <a:lstStyle/>
        <a:p>
          <a:endParaRPr lang="en-US"/>
        </a:p>
      </dgm:t>
    </dgm:pt>
    <dgm:pt modelId="{B23232C7-3BDC-431F-96B2-C7DB08BE7A43}" type="pres">
      <dgm:prSet presAssocID="{375CBC8B-EF1C-4119-A932-C1CD2E5CEC1E}" presName="Name0" presStyleCnt="0">
        <dgm:presLayoutVars>
          <dgm:dir/>
          <dgm:animLvl val="lvl"/>
          <dgm:resizeHandles val="exact"/>
        </dgm:presLayoutVars>
      </dgm:prSet>
      <dgm:spPr/>
    </dgm:pt>
    <dgm:pt modelId="{7A5ABDEC-1DAC-49C1-A1AB-F5622F087F54}" type="pres">
      <dgm:prSet presAssocID="{441CA012-8E74-4680-9E8B-6DA9A05439C4}" presName="boxAndChildren" presStyleCnt="0"/>
      <dgm:spPr/>
    </dgm:pt>
    <dgm:pt modelId="{801ED8A4-6070-4CA9-8ED7-A7DD4E8C4FA2}" type="pres">
      <dgm:prSet presAssocID="{441CA012-8E74-4680-9E8B-6DA9A05439C4}" presName="parentTextBox" presStyleLbl="node1" presStyleIdx="0" presStyleCnt="2"/>
      <dgm:spPr/>
    </dgm:pt>
    <dgm:pt modelId="{E11F037C-5E72-4C06-B38F-C96B7F21373B}" type="pres">
      <dgm:prSet presAssocID="{441CA012-8E74-4680-9E8B-6DA9A05439C4}" presName="entireBox" presStyleLbl="node1" presStyleIdx="0" presStyleCnt="2"/>
      <dgm:spPr/>
    </dgm:pt>
    <dgm:pt modelId="{7E07148C-B87F-46BF-9FE1-32DF780D6687}" type="pres">
      <dgm:prSet presAssocID="{441CA012-8E74-4680-9E8B-6DA9A05439C4}" presName="descendantBox" presStyleCnt="0"/>
      <dgm:spPr/>
    </dgm:pt>
    <dgm:pt modelId="{F5E96C76-0A21-4479-BD5D-EFE379CF5094}" type="pres">
      <dgm:prSet presAssocID="{D6572779-A6FB-455E-AFF5-22A255547F26}" presName="childTextBox" presStyleLbl="fgAccFollowNode1" presStyleIdx="0" presStyleCnt="2">
        <dgm:presLayoutVars>
          <dgm:bulletEnabled val="1"/>
        </dgm:presLayoutVars>
      </dgm:prSet>
      <dgm:spPr/>
    </dgm:pt>
    <dgm:pt modelId="{8DF1A5F1-DB28-41E8-ABF2-80D51F124E5B}" type="pres">
      <dgm:prSet presAssocID="{F8D0BA52-A67D-472D-82EF-52A4D1120E24}" presName="childTextBox" presStyleLbl="fgAccFollowNode1" presStyleIdx="1" presStyleCnt="2">
        <dgm:presLayoutVars>
          <dgm:bulletEnabled val="1"/>
        </dgm:presLayoutVars>
      </dgm:prSet>
      <dgm:spPr/>
    </dgm:pt>
    <dgm:pt modelId="{577C9C01-BFF6-4031-AF60-6E486C3BCA88}" type="pres">
      <dgm:prSet presAssocID="{D18E579F-513B-4B60-BBD2-15B3B8E8D042}" presName="sp" presStyleCnt="0"/>
      <dgm:spPr/>
    </dgm:pt>
    <dgm:pt modelId="{6DEC9579-0A02-4B91-B3D0-74753AFBBF21}" type="pres">
      <dgm:prSet presAssocID="{DAEDC58F-91F8-4053-A86A-52B1EA409F9F}" presName="arrowAndChildren" presStyleCnt="0"/>
      <dgm:spPr/>
    </dgm:pt>
    <dgm:pt modelId="{5951592B-A31E-4199-A0BB-DA7FBD001EC7}" type="pres">
      <dgm:prSet presAssocID="{DAEDC58F-91F8-4053-A86A-52B1EA409F9F}" presName="parentTextArrow" presStyleLbl="node1" presStyleIdx="1" presStyleCnt="2"/>
      <dgm:spPr/>
    </dgm:pt>
  </dgm:ptLst>
  <dgm:cxnLst>
    <dgm:cxn modelId="{CC98C014-C0AA-465D-93AD-29D1236B239D}" type="presOf" srcId="{DAEDC58F-91F8-4053-A86A-52B1EA409F9F}" destId="{5951592B-A31E-4199-A0BB-DA7FBD001EC7}" srcOrd="0" destOrd="0" presId="urn:microsoft.com/office/officeart/2005/8/layout/process4"/>
    <dgm:cxn modelId="{EB4C862E-3121-44A8-BB53-CD8AF0D9F8C1}" type="presOf" srcId="{D6572779-A6FB-455E-AFF5-22A255547F26}" destId="{F5E96C76-0A21-4479-BD5D-EFE379CF5094}" srcOrd="0" destOrd="0" presId="urn:microsoft.com/office/officeart/2005/8/layout/process4"/>
    <dgm:cxn modelId="{3C50915C-343C-49E6-9AFE-C9356DD52C3B}" type="presOf" srcId="{F8D0BA52-A67D-472D-82EF-52A4D1120E24}" destId="{8DF1A5F1-DB28-41E8-ABF2-80D51F124E5B}" srcOrd="0" destOrd="0" presId="urn:microsoft.com/office/officeart/2005/8/layout/process4"/>
    <dgm:cxn modelId="{4FE2C56A-96AB-4534-9B0B-E5B644ECA524}" type="presOf" srcId="{441CA012-8E74-4680-9E8B-6DA9A05439C4}" destId="{801ED8A4-6070-4CA9-8ED7-A7DD4E8C4FA2}" srcOrd="0" destOrd="0" presId="urn:microsoft.com/office/officeart/2005/8/layout/process4"/>
    <dgm:cxn modelId="{8372BB55-A863-484F-983C-33B49367C502}" srcId="{441CA012-8E74-4680-9E8B-6DA9A05439C4}" destId="{D6572779-A6FB-455E-AFF5-22A255547F26}" srcOrd="0" destOrd="0" parTransId="{F4265DDA-C6D7-4C94-95CE-C27D330603EB}" sibTransId="{8AE7D2EF-2F9D-4556-B901-3626D4AF72EE}"/>
    <dgm:cxn modelId="{C60D0C91-65DC-423F-9864-A6FE5324336F}" type="presOf" srcId="{375CBC8B-EF1C-4119-A932-C1CD2E5CEC1E}" destId="{B23232C7-3BDC-431F-96B2-C7DB08BE7A43}" srcOrd="0" destOrd="0" presId="urn:microsoft.com/office/officeart/2005/8/layout/process4"/>
    <dgm:cxn modelId="{0D0938AB-C0B8-475C-9B8F-BDA280DCC943}" type="presOf" srcId="{441CA012-8E74-4680-9E8B-6DA9A05439C4}" destId="{E11F037C-5E72-4C06-B38F-C96B7F21373B}" srcOrd="1" destOrd="0" presId="urn:microsoft.com/office/officeart/2005/8/layout/process4"/>
    <dgm:cxn modelId="{66E2E8CB-80F7-4037-8329-3F0FD5BD06FB}" srcId="{441CA012-8E74-4680-9E8B-6DA9A05439C4}" destId="{F8D0BA52-A67D-472D-82EF-52A4D1120E24}" srcOrd="1" destOrd="0" parTransId="{05FC192E-D89A-41B7-A9A5-92510AFB6003}" sibTransId="{D6B0FABF-8D77-49D0-82CD-38612AC143C8}"/>
    <dgm:cxn modelId="{121709D5-0BA6-4783-AF0E-CB8CC99E612B}" srcId="{375CBC8B-EF1C-4119-A932-C1CD2E5CEC1E}" destId="{441CA012-8E74-4680-9E8B-6DA9A05439C4}" srcOrd="1" destOrd="0" parTransId="{03BB1F2E-594F-4ABF-88A4-F39441D40DAD}" sibTransId="{6D4FF266-05FA-440C-BB8E-17507B6DCA19}"/>
    <dgm:cxn modelId="{BE65AFE3-4103-4A53-AC5F-A95C4B579FF1}" srcId="{375CBC8B-EF1C-4119-A932-C1CD2E5CEC1E}" destId="{DAEDC58F-91F8-4053-A86A-52B1EA409F9F}" srcOrd="0" destOrd="0" parTransId="{4AF2BA6F-EC33-48D5-916B-A390C1690E08}" sibTransId="{D18E579F-513B-4B60-BBD2-15B3B8E8D042}"/>
    <dgm:cxn modelId="{861DD80B-8929-45C6-AF15-50D7C793CA60}" type="presParOf" srcId="{B23232C7-3BDC-431F-96B2-C7DB08BE7A43}" destId="{7A5ABDEC-1DAC-49C1-A1AB-F5622F087F54}" srcOrd="0" destOrd="0" presId="urn:microsoft.com/office/officeart/2005/8/layout/process4"/>
    <dgm:cxn modelId="{52D063D0-4140-45DF-9F18-0F97F70853C6}" type="presParOf" srcId="{7A5ABDEC-1DAC-49C1-A1AB-F5622F087F54}" destId="{801ED8A4-6070-4CA9-8ED7-A7DD4E8C4FA2}" srcOrd="0" destOrd="0" presId="urn:microsoft.com/office/officeart/2005/8/layout/process4"/>
    <dgm:cxn modelId="{44152A1F-D3E0-424D-BA1F-F0D2119A6C64}" type="presParOf" srcId="{7A5ABDEC-1DAC-49C1-A1AB-F5622F087F54}" destId="{E11F037C-5E72-4C06-B38F-C96B7F21373B}" srcOrd="1" destOrd="0" presId="urn:microsoft.com/office/officeart/2005/8/layout/process4"/>
    <dgm:cxn modelId="{5E9AEE01-8480-42DE-B85D-9DDE9E808F9E}" type="presParOf" srcId="{7A5ABDEC-1DAC-49C1-A1AB-F5622F087F54}" destId="{7E07148C-B87F-46BF-9FE1-32DF780D6687}" srcOrd="2" destOrd="0" presId="urn:microsoft.com/office/officeart/2005/8/layout/process4"/>
    <dgm:cxn modelId="{41DAF784-3702-4F32-AA3A-910BF62B9D37}" type="presParOf" srcId="{7E07148C-B87F-46BF-9FE1-32DF780D6687}" destId="{F5E96C76-0A21-4479-BD5D-EFE379CF5094}" srcOrd="0" destOrd="0" presId="urn:microsoft.com/office/officeart/2005/8/layout/process4"/>
    <dgm:cxn modelId="{53F7A758-E2F0-49AD-96DE-EB419C217357}" type="presParOf" srcId="{7E07148C-B87F-46BF-9FE1-32DF780D6687}" destId="{8DF1A5F1-DB28-41E8-ABF2-80D51F124E5B}" srcOrd="1" destOrd="0" presId="urn:microsoft.com/office/officeart/2005/8/layout/process4"/>
    <dgm:cxn modelId="{41CC8F53-D536-4A9B-808F-2AA21916EC26}" type="presParOf" srcId="{B23232C7-3BDC-431F-96B2-C7DB08BE7A43}" destId="{577C9C01-BFF6-4031-AF60-6E486C3BCA88}" srcOrd="1" destOrd="0" presId="urn:microsoft.com/office/officeart/2005/8/layout/process4"/>
    <dgm:cxn modelId="{BC637A55-7DD1-44F3-905C-CF1441584B3D}" type="presParOf" srcId="{B23232C7-3BDC-431F-96B2-C7DB08BE7A43}" destId="{6DEC9579-0A02-4B91-B3D0-74753AFBBF21}" srcOrd="2" destOrd="0" presId="urn:microsoft.com/office/officeart/2005/8/layout/process4"/>
    <dgm:cxn modelId="{AB724D2C-D3F8-4698-AF45-849DB510DC52}" type="presParOf" srcId="{6DEC9579-0A02-4B91-B3D0-74753AFBBF21}" destId="{5951592B-A31E-4199-A0BB-DA7FBD001EC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83347-6999-4C78-A4EF-A2FF0CCE54B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D48A7F0-C800-46CC-AA34-83414A5E70D5}">
      <dgm:prSet/>
      <dgm:spPr/>
      <dgm:t>
        <a:bodyPr/>
        <a:lstStyle/>
        <a:p>
          <a:r>
            <a:rPr lang="en-CA" dirty="0"/>
            <a:t>We have tentatively scheduled the B-21 capacity summary for mid-July. </a:t>
          </a:r>
          <a:endParaRPr lang="en-US" dirty="0"/>
        </a:p>
      </dgm:t>
    </dgm:pt>
    <dgm:pt modelId="{D727CF85-1560-4577-A2E1-A50E2875628E}" type="parTrans" cxnId="{EA32F0FF-E978-433D-8ACE-25841E8ED411}">
      <dgm:prSet/>
      <dgm:spPr/>
      <dgm:t>
        <a:bodyPr/>
        <a:lstStyle/>
        <a:p>
          <a:endParaRPr lang="en-US"/>
        </a:p>
      </dgm:t>
    </dgm:pt>
    <dgm:pt modelId="{C2E93D58-576C-41F2-B0C5-E7A867988E28}" type="sibTrans" cxnId="{EA32F0FF-E978-433D-8ACE-25841E8ED411}">
      <dgm:prSet/>
      <dgm:spPr/>
      <dgm:t>
        <a:bodyPr/>
        <a:lstStyle/>
        <a:p>
          <a:endParaRPr lang="en-US"/>
        </a:p>
      </dgm:t>
    </dgm:pt>
    <dgm:pt modelId="{C217670F-327F-4333-8C30-B94F13D7C047}">
      <dgm:prSet/>
      <dgm:spPr/>
      <dgm:t>
        <a:bodyPr/>
        <a:lstStyle/>
        <a:p>
          <a:r>
            <a:rPr lang="en-CA" dirty="0"/>
            <a:t>Our goal is to have the stage C-1 Transition Plan complete and approved by summers end, preferably July/August.  This plan is negotiated with the mainstream CAS partners and reviewed by MCCSS for legislative compliance. </a:t>
          </a:r>
          <a:endParaRPr lang="en-US" dirty="0"/>
        </a:p>
      </dgm:t>
    </dgm:pt>
    <dgm:pt modelId="{B2F184F1-2452-497E-AB64-12F15219BAD6}" type="parTrans" cxnId="{5834747C-1E45-4FDD-A63F-EA8BAC432843}">
      <dgm:prSet/>
      <dgm:spPr/>
      <dgm:t>
        <a:bodyPr/>
        <a:lstStyle/>
        <a:p>
          <a:endParaRPr lang="en-US"/>
        </a:p>
      </dgm:t>
    </dgm:pt>
    <dgm:pt modelId="{44C96E00-50E4-4ED8-99D0-92E4F8C8E64E}" type="sibTrans" cxnId="{5834747C-1E45-4FDD-A63F-EA8BAC432843}">
      <dgm:prSet/>
      <dgm:spPr/>
      <dgm:t>
        <a:bodyPr/>
        <a:lstStyle/>
        <a:p>
          <a:endParaRPr lang="en-US"/>
        </a:p>
      </dgm:t>
    </dgm:pt>
    <dgm:pt modelId="{EEE518BC-4782-4C57-A5D4-CB14F6DB3A73}">
      <dgm:prSet/>
      <dgm:spPr/>
      <dgm:t>
        <a:bodyPr/>
        <a:lstStyle/>
        <a:p>
          <a:r>
            <a:rPr lang="en-CA"/>
            <a:t>A significant component of the Transition Plan is the Service Transfer Plan, which details the sequence of events from recruitment through secondment to return of those casefiles to indigenous control</a:t>
          </a:r>
          <a:endParaRPr lang="en-US"/>
        </a:p>
      </dgm:t>
    </dgm:pt>
    <dgm:pt modelId="{A8D59260-C6AE-49D0-ABEA-B854514DDF51}" type="parTrans" cxnId="{CAB2C885-2D67-4B3A-91DE-7A14E325F8D8}">
      <dgm:prSet/>
      <dgm:spPr/>
      <dgm:t>
        <a:bodyPr/>
        <a:lstStyle/>
        <a:p>
          <a:endParaRPr lang="en-US"/>
        </a:p>
      </dgm:t>
    </dgm:pt>
    <dgm:pt modelId="{EF4C4911-4D0D-4A1A-955E-B31127EC764C}" type="sibTrans" cxnId="{CAB2C885-2D67-4B3A-91DE-7A14E325F8D8}">
      <dgm:prSet/>
      <dgm:spPr/>
      <dgm:t>
        <a:bodyPr/>
        <a:lstStyle/>
        <a:p>
          <a:endParaRPr lang="en-US"/>
        </a:p>
      </dgm:t>
    </dgm:pt>
    <dgm:pt modelId="{3B123EFF-75CF-492F-AF41-CC54034B34E8}" type="pres">
      <dgm:prSet presAssocID="{2AF83347-6999-4C78-A4EF-A2FF0CCE54BA}" presName="vert0" presStyleCnt="0">
        <dgm:presLayoutVars>
          <dgm:dir/>
          <dgm:animOne val="branch"/>
          <dgm:animLvl val="lvl"/>
        </dgm:presLayoutVars>
      </dgm:prSet>
      <dgm:spPr/>
    </dgm:pt>
    <dgm:pt modelId="{996F78C8-31CD-4B4A-BFEB-CCD4C910EAEA}" type="pres">
      <dgm:prSet presAssocID="{4D48A7F0-C800-46CC-AA34-83414A5E70D5}" presName="thickLine" presStyleLbl="alignNode1" presStyleIdx="0" presStyleCnt="3"/>
      <dgm:spPr/>
    </dgm:pt>
    <dgm:pt modelId="{871DDCE0-88C3-4F30-A5C8-ED35894360A0}" type="pres">
      <dgm:prSet presAssocID="{4D48A7F0-C800-46CC-AA34-83414A5E70D5}" presName="horz1" presStyleCnt="0"/>
      <dgm:spPr/>
    </dgm:pt>
    <dgm:pt modelId="{9142CE7D-8BBF-4431-9DE9-477B9BB01582}" type="pres">
      <dgm:prSet presAssocID="{4D48A7F0-C800-46CC-AA34-83414A5E70D5}" presName="tx1" presStyleLbl="revTx" presStyleIdx="0" presStyleCnt="3"/>
      <dgm:spPr/>
    </dgm:pt>
    <dgm:pt modelId="{1C8AA228-C1D9-4568-83D7-FCE7C6EF668D}" type="pres">
      <dgm:prSet presAssocID="{4D48A7F0-C800-46CC-AA34-83414A5E70D5}" presName="vert1" presStyleCnt="0"/>
      <dgm:spPr/>
    </dgm:pt>
    <dgm:pt modelId="{2D96F54E-7330-4A11-B1FB-5B100457A6E6}" type="pres">
      <dgm:prSet presAssocID="{C217670F-327F-4333-8C30-B94F13D7C047}" presName="thickLine" presStyleLbl="alignNode1" presStyleIdx="1" presStyleCnt="3"/>
      <dgm:spPr/>
    </dgm:pt>
    <dgm:pt modelId="{C5DC1836-1BD4-4C16-9728-F4B28280F309}" type="pres">
      <dgm:prSet presAssocID="{C217670F-327F-4333-8C30-B94F13D7C047}" presName="horz1" presStyleCnt="0"/>
      <dgm:spPr/>
    </dgm:pt>
    <dgm:pt modelId="{DEBEA727-3B52-4882-A46E-AA9796A9DFF0}" type="pres">
      <dgm:prSet presAssocID="{C217670F-327F-4333-8C30-B94F13D7C047}" presName="tx1" presStyleLbl="revTx" presStyleIdx="1" presStyleCnt="3"/>
      <dgm:spPr/>
    </dgm:pt>
    <dgm:pt modelId="{BD3A0302-BA77-48BD-A311-199F2B06895D}" type="pres">
      <dgm:prSet presAssocID="{C217670F-327F-4333-8C30-B94F13D7C047}" presName="vert1" presStyleCnt="0"/>
      <dgm:spPr/>
    </dgm:pt>
    <dgm:pt modelId="{55610FF8-D87D-45A0-B2AB-FA2D69B10104}" type="pres">
      <dgm:prSet presAssocID="{EEE518BC-4782-4C57-A5D4-CB14F6DB3A73}" presName="thickLine" presStyleLbl="alignNode1" presStyleIdx="2" presStyleCnt="3"/>
      <dgm:spPr/>
    </dgm:pt>
    <dgm:pt modelId="{101D4436-159E-4BB4-BB35-0828B285DAC3}" type="pres">
      <dgm:prSet presAssocID="{EEE518BC-4782-4C57-A5D4-CB14F6DB3A73}" presName="horz1" presStyleCnt="0"/>
      <dgm:spPr/>
    </dgm:pt>
    <dgm:pt modelId="{3051661B-50A5-407A-A183-2FB4AAC477CD}" type="pres">
      <dgm:prSet presAssocID="{EEE518BC-4782-4C57-A5D4-CB14F6DB3A73}" presName="tx1" presStyleLbl="revTx" presStyleIdx="2" presStyleCnt="3"/>
      <dgm:spPr/>
    </dgm:pt>
    <dgm:pt modelId="{03597397-3EC2-4ACB-A8F9-2A7A84E8AB58}" type="pres">
      <dgm:prSet presAssocID="{EEE518BC-4782-4C57-A5D4-CB14F6DB3A73}" presName="vert1" presStyleCnt="0"/>
      <dgm:spPr/>
    </dgm:pt>
  </dgm:ptLst>
  <dgm:cxnLst>
    <dgm:cxn modelId="{2515763C-FC91-4661-BB1A-8C5E09E3B917}" type="presOf" srcId="{EEE518BC-4782-4C57-A5D4-CB14F6DB3A73}" destId="{3051661B-50A5-407A-A183-2FB4AAC477CD}" srcOrd="0" destOrd="0" presId="urn:microsoft.com/office/officeart/2008/layout/LinedList"/>
    <dgm:cxn modelId="{4134164E-F83B-4BE5-9C1D-8F8517CBD883}" type="presOf" srcId="{C217670F-327F-4333-8C30-B94F13D7C047}" destId="{DEBEA727-3B52-4882-A46E-AA9796A9DFF0}" srcOrd="0" destOrd="0" presId="urn:microsoft.com/office/officeart/2008/layout/LinedList"/>
    <dgm:cxn modelId="{5834747C-1E45-4FDD-A63F-EA8BAC432843}" srcId="{2AF83347-6999-4C78-A4EF-A2FF0CCE54BA}" destId="{C217670F-327F-4333-8C30-B94F13D7C047}" srcOrd="1" destOrd="0" parTransId="{B2F184F1-2452-497E-AB64-12F15219BAD6}" sibTransId="{44C96E00-50E4-4ED8-99D0-92E4F8C8E64E}"/>
    <dgm:cxn modelId="{64A3567E-65F3-40A5-89D9-B1D870E56C64}" type="presOf" srcId="{2AF83347-6999-4C78-A4EF-A2FF0CCE54BA}" destId="{3B123EFF-75CF-492F-AF41-CC54034B34E8}" srcOrd="0" destOrd="0" presId="urn:microsoft.com/office/officeart/2008/layout/LinedList"/>
    <dgm:cxn modelId="{CAB2C885-2D67-4B3A-91DE-7A14E325F8D8}" srcId="{2AF83347-6999-4C78-A4EF-A2FF0CCE54BA}" destId="{EEE518BC-4782-4C57-A5D4-CB14F6DB3A73}" srcOrd="2" destOrd="0" parTransId="{A8D59260-C6AE-49D0-ABEA-B854514DDF51}" sibTransId="{EF4C4911-4D0D-4A1A-955E-B31127EC764C}"/>
    <dgm:cxn modelId="{8FD544A8-4525-4912-A711-6FB3DD60B462}" type="presOf" srcId="{4D48A7F0-C800-46CC-AA34-83414A5E70D5}" destId="{9142CE7D-8BBF-4431-9DE9-477B9BB01582}" srcOrd="0" destOrd="0" presId="urn:microsoft.com/office/officeart/2008/layout/LinedList"/>
    <dgm:cxn modelId="{EA32F0FF-E978-433D-8ACE-25841E8ED411}" srcId="{2AF83347-6999-4C78-A4EF-A2FF0CCE54BA}" destId="{4D48A7F0-C800-46CC-AA34-83414A5E70D5}" srcOrd="0" destOrd="0" parTransId="{D727CF85-1560-4577-A2E1-A50E2875628E}" sibTransId="{C2E93D58-576C-41F2-B0C5-E7A867988E28}"/>
    <dgm:cxn modelId="{B718C093-0716-4F92-A344-E2A702CD0438}" type="presParOf" srcId="{3B123EFF-75CF-492F-AF41-CC54034B34E8}" destId="{996F78C8-31CD-4B4A-BFEB-CCD4C910EAEA}" srcOrd="0" destOrd="0" presId="urn:microsoft.com/office/officeart/2008/layout/LinedList"/>
    <dgm:cxn modelId="{7EE4AB0B-8E84-4569-B45E-256089E176E0}" type="presParOf" srcId="{3B123EFF-75CF-492F-AF41-CC54034B34E8}" destId="{871DDCE0-88C3-4F30-A5C8-ED35894360A0}" srcOrd="1" destOrd="0" presId="urn:microsoft.com/office/officeart/2008/layout/LinedList"/>
    <dgm:cxn modelId="{C7C48750-205E-469D-A66F-1E3FB790FEFE}" type="presParOf" srcId="{871DDCE0-88C3-4F30-A5C8-ED35894360A0}" destId="{9142CE7D-8BBF-4431-9DE9-477B9BB01582}" srcOrd="0" destOrd="0" presId="urn:microsoft.com/office/officeart/2008/layout/LinedList"/>
    <dgm:cxn modelId="{52CE6F9C-931F-48C6-A12D-10D79311BA0A}" type="presParOf" srcId="{871DDCE0-88C3-4F30-A5C8-ED35894360A0}" destId="{1C8AA228-C1D9-4568-83D7-FCE7C6EF668D}" srcOrd="1" destOrd="0" presId="urn:microsoft.com/office/officeart/2008/layout/LinedList"/>
    <dgm:cxn modelId="{60C0ABE2-09BE-4EAC-97A8-FB0137E7CD1C}" type="presParOf" srcId="{3B123EFF-75CF-492F-AF41-CC54034B34E8}" destId="{2D96F54E-7330-4A11-B1FB-5B100457A6E6}" srcOrd="2" destOrd="0" presId="urn:microsoft.com/office/officeart/2008/layout/LinedList"/>
    <dgm:cxn modelId="{CA831A4B-74A2-4FCE-8AB0-31FF8A6CC6F4}" type="presParOf" srcId="{3B123EFF-75CF-492F-AF41-CC54034B34E8}" destId="{C5DC1836-1BD4-4C16-9728-F4B28280F309}" srcOrd="3" destOrd="0" presId="urn:microsoft.com/office/officeart/2008/layout/LinedList"/>
    <dgm:cxn modelId="{0273831C-057E-4473-9108-551426C70AE5}" type="presParOf" srcId="{C5DC1836-1BD4-4C16-9728-F4B28280F309}" destId="{DEBEA727-3B52-4882-A46E-AA9796A9DFF0}" srcOrd="0" destOrd="0" presId="urn:microsoft.com/office/officeart/2008/layout/LinedList"/>
    <dgm:cxn modelId="{D9203988-CB35-49C3-8905-4CE6859F32A9}" type="presParOf" srcId="{C5DC1836-1BD4-4C16-9728-F4B28280F309}" destId="{BD3A0302-BA77-48BD-A311-199F2B06895D}" srcOrd="1" destOrd="0" presId="urn:microsoft.com/office/officeart/2008/layout/LinedList"/>
    <dgm:cxn modelId="{EFAE7BE9-8C4D-4227-9B54-760036ABA208}" type="presParOf" srcId="{3B123EFF-75CF-492F-AF41-CC54034B34E8}" destId="{55610FF8-D87D-45A0-B2AB-FA2D69B10104}" srcOrd="4" destOrd="0" presId="urn:microsoft.com/office/officeart/2008/layout/LinedList"/>
    <dgm:cxn modelId="{38BAB8ED-83BB-4965-BCFB-567E93D8361C}" type="presParOf" srcId="{3B123EFF-75CF-492F-AF41-CC54034B34E8}" destId="{101D4436-159E-4BB4-BB35-0828B285DAC3}" srcOrd="5" destOrd="0" presId="urn:microsoft.com/office/officeart/2008/layout/LinedList"/>
    <dgm:cxn modelId="{E3889169-DCC3-46FD-B676-AC8A3CB70842}" type="presParOf" srcId="{101D4436-159E-4BB4-BB35-0828B285DAC3}" destId="{3051661B-50A5-407A-A183-2FB4AAC477CD}" srcOrd="0" destOrd="0" presId="urn:microsoft.com/office/officeart/2008/layout/LinedList"/>
    <dgm:cxn modelId="{0513404E-6C8D-4F7E-BF24-206994391E96}" type="presParOf" srcId="{101D4436-159E-4BB4-BB35-0828B285DAC3}" destId="{03597397-3EC2-4ACB-A8F9-2A7A84E8AB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E16EA-186F-460D-9FEC-CC155A1E7BD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C29740D-DC4E-4147-80F9-29C1992E2537}">
      <dgm:prSet/>
      <dgm:spPr/>
      <dgm:t>
        <a:bodyPr/>
        <a:lstStyle/>
        <a:p>
          <a:r>
            <a:rPr lang="en-CA" dirty="0"/>
            <a:t>Part of Stage B of the Designation Process</a:t>
          </a:r>
          <a:endParaRPr lang="en-US" dirty="0"/>
        </a:p>
      </dgm:t>
    </dgm:pt>
    <dgm:pt modelId="{296B7C13-FE32-4069-B655-5386D5F0291B}" type="parTrans" cxnId="{6BA277DB-B92B-4695-9BC9-EA01A27613A2}">
      <dgm:prSet/>
      <dgm:spPr/>
      <dgm:t>
        <a:bodyPr/>
        <a:lstStyle/>
        <a:p>
          <a:endParaRPr lang="en-US"/>
        </a:p>
      </dgm:t>
    </dgm:pt>
    <dgm:pt modelId="{D07A4074-998E-4E14-BA2A-314B3EF5745A}" type="sibTrans" cxnId="{6BA277DB-B92B-4695-9BC9-EA01A27613A2}">
      <dgm:prSet/>
      <dgm:spPr/>
      <dgm:t>
        <a:bodyPr/>
        <a:lstStyle/>
        <a:p>
          <a:endParaRPr lang="en-US"/>
        </a:p>
      </dgm:t>
    </dgm:pt>
    <dgm:pt modelId="{04294D27-5B30-4384-B7C5-4C3806DB2B79}">
      <dgm:prSet/>
      <dgm:spPr/>
      <dgm:t>
        <a:bodyPr/>
        <a:lstStyle/>
        <a:p>
          <a:r>
            <a:rPr lang="en-CA" dirty="0"/>
            <a:t>Self-explanatory</a:t>
          </a:r>
          <a:endParaRPr lang="en-US" dirty="0"/>
        </a:p>
      </dgm:t>
    </dgm:pt>
    <dgm:pt modelId="{1CB42985-2652-40D4-99B8-5899610AB8FE}" type="parTrans" cxnId="{08853A24-D20D-4D8C-BB1A-E095588A69A5}">
      <dgm:prSet/>
      <dgm:spPr/>
      <dgm:t>
        <a:bodyPr/>
        <a:lstStyle/>
        <a:p>
          <a:endParaRPr lang="en-US"/>
        </a:p>
      </dgm:t>
    </dgm:pt>
    <dgm:pt modelId="{13A4AEEA-D468-4C00-A637-0A278DC4CBD1}" type="sibTrans" cxnId="{08853A24-D20D-4D8C-BB1A-E095588A69A5}">
      <dgm:prSet/>
      <dgm:spPr/>
      <dgm:t>
        <a:bodyPr/>
        <a:lstStyle/>
        <a:p>
          <a:endParaRPr lang="en-US"/>
        </a:p>
      </dgm:t>
    </dgm:pt>
    <dgm:pt modelId="{567B635C-17EB-42BF-90D3-B262299F5562}">
      <dgm:prSet/>
      <dgm:spPr/>
      <dgm:t>
        <a:bodyPr/>
        <a:lstStyle/>
        <a:p>
          <a:r>
            <a:rPr lang="en-CA" dirty="0"/>
            <a:t>The federal announcement provides the opportunity to look at capital needs for Child Welfare in a more holistic manner.</a:t>
          </a:r>
          <a:endParaRPr lang="en-US" dirty="0"/>
        </a:p>
      </dgm:t>
    </dgm:pt>
    <dgm:pt modelId="{11835A97-0C3C-4B18-8813-BEAF16E98197}" type="parTrans" cxnId="{DE90FBD9-1B89-4008-A9B6-D6B7589210F0}">
      <dgm:prSet/>
      <dgm:spPr/>
      <dgm:t>
        <a:bodyPr/>
        <a:lstStyle/>
        <a:p>
          <a:endParaRPr lang="en-US"/>
        </a:p>
      </dgm:t>
    </dgm:pt>
    <dgm:pt modelId="{3BC338DC-FAF0-4C5A-8AE7-8B4D55DCB30F}" type="sibTrans" cxnId="{DE90FBD9-1B89-4008-A9B6-D6B7589210F0}">
      <dgm:prSet/>
      <dgm:spPr/>
      <dgm:t>
        <a:bodyPr/>
        <a:lstStyle/>
        <a:p>
          <a:endParaRPr lang="en-US"/>
        </a:p>
      </dgm:t>
    </dgm:pt>
    <dgm:pt modelId="{288691ED-1C70-46EF-BA79-5CF52CD79BB1}">
      <dgm:prSet/>
      <dgm:spPr/>
      <dgm:t>
        <a:bodyPr/>
        <a:lstStyle/>
        <a:p>
          <a:r>
            <a:rPr lang="en-CA"/>
            <a:t>MCFS plans to revise the B-10 report based on the outcomes of the discussions on integrated planning.</a:t>
          </a:r>
          <a:endParaRPr lang="en-US"/>
        </a:p>
      </dgm:t>
    </dgm:pt>
    <dgm:pt modelId="{3E540981-C9DB-408F-8E9F-C14983036D27}" type="parTrans" cxnId="{93655B5C-07CD-48AB-8719-5B8AC59C7B4C}">
      <dgm:prSet/>
      <dgm:spPr/>
      <dgm:t>
        <a:bodyPr/>
        <a:lstStyle/>
        <a:p>
          <a:endParaRPr lang="en-US"/>
        </a:p>
      </dgm:t>
    </dgm:pt>
    <dgm:pt modelId="{B2675400-9468-4D94-B02A-D286D2F22C47}" type="sibTrans" cxnId="{93655B5C-07CD-48AB-8719-5B8AC59C7B4C}">
      <dgm:prSet/>
      <dgm:spPr/>
      <dgm:t>
        <a:bodyPr/>
        <a:lstStyle/>
        <a:p>
          <a:endParaRPr lang="en-US"/>
        </a:p>
      </dgm:t>
    </dgm:pt>
    <dgm:pt modelId="{C26F72CD-BF4A-4A79-A55F-608C5858C4F2}" type="pres">
      <dgm:prSet presAssocID="{A49E16EA-186F-460D-9FEC-CC155A1E7BDA}" presName="vert0" presStyleCnt="0">
        <dgm:presLayoutVars>
          <dgm:dir/>
          <dgm:animOne val="branch"/>
          <dgm:animLvl val="lvl"/>
        </dgm:presLayoutVars>
      </dgm:prSet>
      <dgm:spPr/>
    </dgm:pt>
    <dgm:pt modelId="{54AD7E7A-7109-4BE6-900F-B12619AB7EFF}" type="pres">
      <dgm:prSet presAssocID="{FC29740D-DC4E-4147-80F9-29C1992E2537}" presName="thickLine" presStyleLbl="alignNode1" presStyleIdx="0" presStyleCnt="4"/>
      <dgm:spPr/>
    </dgm:pt>
    <dgm:pt modelId="{763D21A8-D7E4-4822-B8B3-551DB7645711}" type="pres">
      <dgm:prSet presAssocID="{FC29740D-DC4E-4147-80F9-29C1992E2537}" presName="horz1" presStyleCnt="0"/>
      <dgm:spPr/>
    </dgm:pt>
    <dgm:pt modelId="{481CF4BA-22CA-40E5-92EA-AC4C2D5FB4A7}" type="pres">
      <dgm:prSet presAssocID="{FC29740D-DC4E-4147-80F9-29C1992E2537}" presName="tx1" presStyleLbl="revTx" presStyleIdx="0" presStyleCnt="4"/>
      <dgm:spPr/>
    </dgm:pt>
    <dgm:pt modelId="{3900FACC-78A9-4EB5-A545-DEDF509B7F6C}" type="pres">
      <dgm:prSet presAssocID="{FC29740D-DC4E-4147-80F9-29C1992E2537}" presName="vert1" presStyleCnt="0"/>
      <dgm:spPr/>
    </dgm:pt>
    <dgm:pt modelId="{30E34FBF-1949-4C96-A4F6-6BE684C1C3F7}" type="pres">
      <dgm:prSet presAssocID="{04294D27-5B30-4384-B7C5-4C3806DB2B79}" presName="thickLine" presStyleLbl="alignNode1" presStyleIdx="1" presStyleCnt="4"/>
      <dgm:spPr/>
    </dgm:pt>
    <dgm:pt modelId="{DA124F1B-8825-4C61-91ED-D0C04DCE6939}" type="pres">
      <dgm:prSet presAssocID="{04294D27-5B30-4384-B7C5-4C3806DB2B79}" presName="horz1" presStyleCnt="0"/>
      <dgm:spPr/>
    </dgm:pt>
    <dgm:pt modelId="{0E8B0CD5-4FCF-4C4A-9CBF-5E7E5C69E621}" type="pres">
      <dgm:prSet presAssocID="{04294D27-5B30-4384-B7C5-4C3806DB2B79}" presName="tx1" presStyleLbl="revTx" presStyleIdx="1" presStyleCnt="4"/>
      <dgm:spPr/>
    </dgm:pt>
    <dgm:pt modelId="{A43D091E-3CFA-49C0-9DE0-34D9C174D699}" type="pres">
      <dgm:prSet presAssocID="{04294D27-5B30-4384-B7C5-4C3806DB2B79}" presName="vert1" presStyleCnt="0"/>
      <dgm:spPr/>
    </dgm:pt>
    <dgm:pt modelId="{4049865F-C138-4FCE-BF6E-AC8572D10784}" type="pres">
      <dgm:prSet presAssocID="{567B635C-17EB-42BF-90D3-B262299F5562}" presName="thickLine" presStyleLbl="alignNode1" presStyleIdx="2" presStyleCnt="4"/>
      <dgm:spPr/>
    </dgm:pt>
    <dgm:pt modelId="{644BBF17-B96B-4B50-933F-F354D9AA2020}" type="pres">
      <dgm:prSet presAssocID="{567B635C-17EB-42BF-90D3-B262299F5562}" presName="horz1" presStyleCnt="0"/>
      <dgm:spPr/>
    </dgm:pt>
    <dgm:pt modelId="{7278C520-861C-4858-9AC9-75C28CEB66C0}" type="pres">
      <dgm:prSet presAssocID="{567B635C-17EB-42BF-90D3-B262299F5562}" presName="tx1" presStyleLbl="revTx" presStyleIdx="2" presStyleCnt="4"/>
      <dgm:spPr/>
    </dgm:pt>
    <dgm:pt modelId="{5AFE28B5-2419-416D-8B1D-22D4D3D7E4B1}" type="pres">
      <dgm:prSet presAssocID="{567B635C-17EB-42BF-90D3-B262299F5562}" presName="vert1" presStyleCnt="0"/>
      <dgm:spPr/>
    </dgm:pt>
    <dgm:pt modelId="{8A50231C-6331-4D08-B809-20178EFBA650}" type="pres">
      <dgm:prSet presAssocID="{288691ED-1C70-46EF-BA79-5CF52CD79BB1}" presName="thickLine" presStyleLbl="alignNode1" presStyleIdx="3" presStyleCnt="4"/>
      <dgm:spPr/>
    </dgm:pt>
    <dgm:pt modelId="{76301079-B7FA-474A-B52D-D78DB6582539}" type="pres">
      <dgm:prSet presAssocID="{288691ED-1C70-46EF-BA79-5CF52CD79BB1}" presName="horz1" presStyleCnt="0"/>
      <dgm:spPr/>
    </dgm:pt>
    <dgm:pt modelId="{F1C45C4E-A450-4F25-AC14-C6513B2E75E5}" type="pres">
      <dgm:prSet presAssocID="{288691ED-1C70-46EF-BA79-5CF52CD79BB1}" presName="tx1" presStyleLbl="revTx" presStyleIdx="3" presStyleCnt="4"/>
      <dgm:spPr/>
    </dgm:pt>
    <dgm:pt modelId="{13B2765B-729B-46C6-83B8-BABD30450C3E}" type="pres">
      <dgm:prSet presAssocID="{288691ED-1C70-46EF-BA79-5CF52CD79BB1}" presName="vert1" presStyleCnt="0"/>
      <dgm:spPr/>
    </dgm:pt>
  </dgm:ptLst>
  <dgm:cxnLst>
    <dgm:cxn modelId="{08853A24-D20D-4D8C-BB1A-E095588A69A5}" srcId="{A49E16EA-186F-460D-9FEC-CC155A1E7BDA}" destId="{04294D27-5B30-4384-B7C5-4C3806DB2B79}" srcOrd="1" destOrd="0" parTransId="{1CB42985-2652-40D4-99B8-5899610AB8FE}" sibTransId="{13A4AEEA-D468-4C00-A637-0A278DC4CBD1}"/>
    <dgm:cxn modelId="{93655B5C-07CD-48AB-8719-5B8AC59C7B4C}" srcId="{A49E16EA-186F-460D-9FEC-CC155A1E7BDA}" destId="{288691ED-1C70-46EF-BA79-5CF52CD79BB1}" srcOrd="3" destOrd="0" parTransId="{3E540981-C9DB-408F-8E9F-C14983036D27}" sibTransId="{B2675400-9468-4D94-B02A-D286D2F22C47}"/>
    <dgm:cxn modelId="{F343FF86-4F57-4388-AB26-2F0501E960BE}" type="presOf" srcId="{567B635C-17EB-42BF-90D3-B262299F5562}" destId="{7278C520-861C-4858-9AC9-75C28CEB66C0}" srcOrd="0" destOrd="0" presId="urn:microsoft.com/office/officeart/2008/layout/LinedList"/>
    <dgm:cxn modelId="{4C84F68F-912B-4E60-B91D-DBC1D50C73F4}" type="presOf" srcId="{04294D27-5B30-4384-B7C5-4C3806DB2B79}" destId="{0E8B0CD5-4FCF-4C4A-9CBF-5E7E5C69E621}" srcOrd="0" destOrd="0" presId="urn:microsoft.com/office/officeart/2008/layout/LinedList"/>
    <dgm:cxn modelId="{C87D1DB9-08B7-44C7-B169-67E53EBD745C}" type="presOf" srcId="{FC29740D-DC4E-4147-80F9-29C1992E2537}" destId="{481CF4BA-22CA-40E5-92EA-AC4C2D5FB4A7}" srcOrd="0" destOrd="0" presId="urn:microsoft.com/office/officeart/2008/layout/LinedList"/>
    <dgm:cxn modelId="{1105BBC0-F5CB-458A-9591-EB6131723848}" type="presOf" srcId="{A49E16EA-186F-460D-9FEC-CC155A1E7BDA}" destId="{C26F72CD-BF4A-4A79-A55F-608C5858C4F2}" srcOrd="0" destOrd="0" presId="urn:microsoft.com/office/officeart/2008/layout/LinedList"/>
    <dgm:cxn modelId="{A40C51C5-4360-4172-97BF-13D09AAF8D46}" type="presOf" srcId="{288691ED-1C70-46EF-BA79-5CF52CD79BB1}" destId="{F1C45C4E-A450-4F25-AC14-C6513B2E75E5}" srcOrd="0" destOrd="0" presId="urn:microsoft.com/office/officeart/2008/layout/LinedList"/>
    <dgm:cxn modelId="{DE90FBD9-1B89-4008-A9B6-D6B7589210F0}" srcId="{A49E16EA-186F-460D-9FEC-CC155A1E7BDA}" destId="{567B635C-17EB-42BF-90D3-B262299F5562}" srcOrd="2" destOrd="0" parTransId="{11835A97-0C3C-4B18-8813-BEAF16E98197}" sibTransId="{3BC338DC-FAF0-4C5A-8AE7-8B4D55DCB30F}"/>
    <dgm:cxn modelId="{6BA277DB-B92B-4695-9BC9-EA01A27613A2}" srcId="{A49E16EA-186F-460D-9FEC-CC155A1E7BDA}" destId="{FC29740D-DC4E-4147-80F9-29C1992E2537}" srcOrd="0" destOrd="0" parTransId="{296B7C13-FE32-4069-B655-5386D5F0291B}" sibTransId="{D07A4074-998E-4E14-BA2A-314B3EF5745A}"/>
    <dgm:cxn modelId="{BF964072-4573-40D4-AFB8-79C93C4854CD}" type="presParOf" srcId="{C26F72CD-BF4A-4A79-A55F-608C5858C4F2}" destId="{54AD7E7A-7109-4BE6-900F-B12619AB7EFF}" srcOrd="0" destOrd="0" presId="urn:microsoft.com/office/officeart/2008/layout/LinedList"/>
    <dgm:cxn modelId="{9162C84B-3606-408A-88E0-D6FFE2BC5E28}" type="presParOf" srcId="{C26F72CD-BF4A-4A79-A55F-608C5858C4F2}" destId="{763D21A8-D7E4-4822-B8B3-551DB7645711}" srcOrd="1" destOrd="0" presId="urn:microsoft.com/office/officeart/2008/layout/LinedList"/>
    <dgm:cxn modelId="{6CB5E929-0DE1-44A4-8908-D882EF4FCE75}" type="presParOf" srcId="{763D21A8-D7E4-4822-B8B3-551DB7645711}" destId="{481CF4BA-22CA-40E5-92EA-AC4C2D5FB4A7}" srcOrd="0" destOrd="0" presId="urn:microsoft.com/office/officeart/2008/layout/LinedList"/>
    <dgm:cxn modelId="{24C72179-6580-413E-B67C-36CB747698EA}" type="presParOf" srcId="{763D21A8-D7E4-4822-B8B3-551DB7645711}" destId="{3900FACC-78A9-4EB5-A545-DEDF509B7F6C}" srcOrd="1" destOrd="0" presId="urn:microsoft.com/office/officeart/2008/layout/LinedList"/>
    <dgm:cxn modelId="{66844243-C64B-40AC-ADEC-37CC9939385E}" type="presParOf" srcId="{C26F72CD-BF4A-4A79-A55F-608C5858C4F2}" destId="{30E34FBF-1949-4C96-A4F6-6BE684C1C3F7}" srcOrd="2" destOrd="0" presId="urn:microsoft.com/office/officeart/2008/layout/LinedList"/>
    <dgm:cxn modelId="{0C2AE323-0904-45F9-87D9-4130A0DA91B6}" type="presParOf" srcId="{C26F72CD-BF4A-4A79-A55F-608C5858C4F2}" destId="{DA124F1B-8825-4C61-91ED-D0C04DCE6939}" srcOrd="3" destOrd="0" presId="urn:microsoft.com/office/officeart/2008/layout/LinedList"/>
    <dgm:cxn modelId="{165282AA-AAF5-44E1-983D-326BC74FC467}" type="presParOf" srcId="{DA124F1B-8825-4C61-91ED-D0C04DCE6939}" destId="{0E8B0CD5-4FCF-4C4A-9CBF-5E7E5C69E621}" srcOrd="0" destOrd="0" presId="urn:microsoft.com/office/officeart/2008/layout/LinedList"/>
    <dgm:cxn modelId="{595EE265-F880-4C85-8C88-BC48AB31C6A0}" type="presParOf" srcId="{DA124F1B-8825-4C61-91ED-D0C04DCE6939}" destId="{A43D091E-3CFA-49C0-9DE0-34D9C174D699}" srcOrd="1" destOrd="0" presId="urn:microsoft.com/office/officeart/2008/layout/LinedList"/>
    <dgm:cxn modelId="{A10134F6-1EEA-41FA-9FFD-127A41CE660D}" type="presParOf" srcId="{C26F72CD-BF4A-4A79-A55F-608C5858C4F2}" destId="{4049865F-C138-4FCE-BF6E-AC8572D10784}" srcOrd="4" destOrd="0" presId="urn:microsoft.com/office/officeart/2008/layout/LinedList"/>
    <dgm:cxn modelId="{453D831A-F71F-49FA-9FB6-AB22B615EBE1}" type="presParOf" srcId="{C26F72CD-BF4A-4A79-A55F-608C5858C4F2}" destId="{644BBF17-B96B-4B50-933F-F354D9AA2020}" srcOrd="5" destOrd="0" presId="urn:microsoft.com/office/officeart/2008/layout/LinedList"/>
    <dgm:cxn modelId="{2DBC759D-A19C-4786-845E-B927DFEE6DF0}" type="presParOf" srcId="{644BBF17-B96B-4B50-933F-F354D9AA2020}" destId="{7278C520-861C-4858-9AC9-75C28CEB66C0}" srcOrd="0" destOrd="0" presId="urn:microsoft.com/office/officeart/2008/layout/LinedList"/>
    <dgm:cxn modelId="{8FADE24D-58CC-4735-B467-15EA05C214D3}" type="presParOf" srcId="{644BBF17-B96B-4B50-933F-F354D9AA2020}" destId="{5AFE28B5-2419-416D-8B1D-22D4D3D7E4B1}" srcOrd="1" destOrd="0" presId="urn:microsoft.com/office/officeart/2008/layout/LinedList"/>
    <dgm:cxn modelId="{E3E73C5B-5D27-4B5E-877B-9A42FB95E5CB}" type="presParOf" srcId="{C26F72CD-BF4A-4A79-A55F-608C5858C4F2}" destId="{8A50231C-6331-4D08-B809-20178EFBA650}" srcOrd="6" destOrd="0" presId="urn:microsoft.com/office/officeart/2008/layout/LinedList"/>
    <dgm:cxn modelId="{E5C3EB45-EDC0-495B-BF29-88FB478DCF29}" type="presParOf" srcId="{C26F72CD-BF4A-4A79-A55F-608C5858C4F2}" destId="{76301079-B7FA-474A-B52D-D78DB6582539}" srcOrd="7" destOrd="0" presId="urn:microsoft.com/office/officeart/2008/layout/LinedList"/>
    <dgm:cxn modelId="{B47E8EE7-1782-4090-AC9A-A56582412A0A}" type="presParOf" srcId="{76301079-B7FA-474A-B52D-D78DB6582539}" destId="{F1C45C4E-A450-4F25-AC14-C6513B2E75E5}" srcOrd="0" destOrd="0" presId="urn:microsoft.com/office/officeart/2008/layout/LinedList"/>
    <dgm:cxn modelId="{F84DC6EE-84DF-4BDA-8F9E-B2A9BFA00483}" type="presParOf" srcId="{76301079-B7FA-474A-B52D-D78DB6582539}" destId="{13B2765B-729B-46C6-83B8-BABD30450C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1015EC-D788-475B-AAD4-1F1C74EA1772}" type="doc">
      <dgm:prSet loTypeId="urn:microsoft.com/office/officeart/2018/layout/CircleProcess" loCatId="simpleprocesssa" qsTypeId="urn:microsoft.com/office/officeart/2005/8/quickstyle/simple1" qsCatId="simple" csTypeId="urn:microsoft.com/office/officeart/2005/8/colors/colorful1" csCatId="colorful" phldr="1"/>
      <dgm:spPr/>
      <dgm:t>
        <a:bodyPr/>
        <a:lstStyle/>
        <a:p>
          <a:endParaRPr lang="en-US"/>
        </a:p>
      </dgm:t>
    </dgm:pt>
    <dgm:pt modelId="{E1C03930-C3FB-439D-A63C-88C48D9813E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CA" dirty="0"/>
            <a:t>Pre-Feasibility</a:t>
          </a:r>
          <a:endParaRPr lang="en-US" dirty="0"/>
        </a:p>
        <a:p>
          <a:pPr marL="0" lvl="0" defTabSz="800100">
            <a:lnSpc>
              <a:spcPct val="90000"/>
            </a:lnSpc>
            <a:spcBef>
              <a:spcPct val="0"/>
            </a:spcBef>
            <a:spcAft>
              <a:spcPct val="35000"/>
            </a:spcAft>
            <a:buNone/>
          </a:pPr>
          <a:endParaRPr lang="en-US" dirty="0"/>
        </a:p>
      </dgm:t>
    </dgm:pt>
    <dgm:pt modelId="{3280767C-D026-4CCF-8616-3F31687471A4}" type="parTrans" cxnId="{6C7EB375-E12A-42B5-ADF0-2C1ADD81FD31}">
      <dgm:prSet/>
      <dgm:spPr/>
      <dgm:t>
        <a:bodyPr/>
        <a:lstStyle/>
        <a:p>
          <a:endParaRPr lang="en-US"/>
        </a:p>
      </dgm:t>
    </dgm:pt>
    <dgm:pt modelId="{1DA6C8B3-2FFC-40FD-8353-D80B013D576E}" type="sibTrans" cxnId="{6C7EB375-E12A-42B5-ADF0-2C1ADD81FD31}">
      <dgm:prSet/>
      <dgm:spPr/>
      <dgm:t>
        <a:bodyPr/>
        <a:lstStyle/>
        <a:p>
          <a:endParaRPr lang="en-US"/>
        </a:p>
      </dgm:t>
    </dgm:pt>
    <dgm:pt modelId="{FFAAC39B-A54C-4CDC-8881-B6314795A3E8}">
      <dgm:prSet/>
      <dgm:spPr/>
      <dgm:t>
        <a:bodyPr/>
        <a:lstStyle/>
        <a:p>
          <a:r>
            <a:rPr lang="en-US" dirty="0"/>
            <a:t>Site specific Feasibility Studies </a:t>
          </a:r>
        </a:p>
      </dgm:t>
    </dgm:pt>
    <dgm:pt modelId="{06898C34-124E-46F0-ABAC-60A4B83BDEDF}" type="parTrans" cxnId="{0BA37537-05B5-4EBD-9002-B5BCDF07937C}">
      <dgm:prSet/>
      <dgm:spPr/>
      <dgm:t>
        <a:bodyPr/>
        <a:lstStyle/>
        <a:p>
          <a:endParaRPr lang="en-US"/>
        </a:p>
      </dgm:t>
    </dgm:pt>
    <dgm:pt modelId="{C984F9C1-1B92-48AC-8B5A-2E5FBCE0AC3C}" type="sibTrans" cxnId="{0BA37537-05B5-4EBD-9002-B5BCDF07937C}">
      <dgm:prSet/>
      <dgm:spPr/>
      <dgm:t>
        <a:bodyPr/>
        <a:lstStyle/>
        <a:p>
          <a:endParaRPr lang="en-US"/>
        </a:p>
      </dgm:t>
    </dgm:pt>
    <dgm:pt modelId="{D9EDAC20-9F8A-4417-9418-0274FF1576D4}">
      <dgm:prSet/>
      <dgm:spPr/>
      <dgm:t>
        <a:bodyPr/>
        <a:lstStyle/>
        <a:p>
          <a:r>
            <a:rPr lang="en-CA" dirty="0"/>
            <a:t>Detailed Design</a:t>
          </a:r>
          <a:endParaRPr lang="en-US" dirty="0"/>
        </a:p>
      </dgm:t>
    </dgm:pt>
    <dgm:pt modelId="{61607DFD-9292-4409-877F-141A073514B4}" type="parTrans" cxnId="{68EE6154-7E2B-4C4A-8FAD-03F9D89A2DBC}">
      <dgm:prSet/>
      <dgm:spPr/>
      <dgm:t>
        <a:bodyPr/>
        <a:lstStyle/>
        <a:p>
          <a:endParaRPr lang="en-US"/>
        </a:p>
      </dgm:t>
    </dgm:pt>
    <dgm:pt modelId="{F9AA49CB-39ED-4C17-8307-CF19C7B199D7}" type="sibTrans" cxnId="{68EE6154-7E2B-4C4A-8FAD-03F9D89A2DBC}">
      <dgm:prSet/>
      <dgm:spPr/>
      <dgm:t>
        <a:bodyPr/>
        <a:lstStyle/>
        <a:p>
          <a:endParaRPr lang="en-US"/>
        </a:p>
      </dgm:t>
    </dgm:pt>
    <dgm:pt modelId="{D37ECAB1-2152-47AD-97D4-8003E1BCEE94}">
      <dgm:prSet/>
      <dgm:spPr/>
      <dgm:t>
        <a:bodyPr/>
        <a:lstStyle/>
        <a:p>
          <a:r>
            <a:rPr lang="en-CA" dirty="0"/>
            <a:t>Tendering and Project Management</a:t>
          </a:r>
          <a:endParaRPr lang="en-US" dirty="0"/>
        </a:p>
      </dgm:t>
    </dgm:pt>
    <dgm:pt modelId="{96B842D1-E22F-464E-B8F6-5FE32ECDA84D}" type="parTrans" cxnId="{B9358A20-6AD1-4D71-A3F1-F14DE2C146BF}">
      <dgm:prSet/>
      <dgm:spPr/>
      <dgm:t>
        <a:bodyPr/>
        <a:lstStyle/>
        <a:p>
          <a:endParaRPr lang="en-US"/>
        </a:p>
      </dgm:t>
    </dgm:pt>
    <dgm:pt modelId="{EE6398BE-040B-431C-BF48-2F290D9B75BB}" type="sibTrans" cxnId="{B9358A20-6AD1-4D71-A3F1-F14DE2C146BF}">
      <dgm:prSet/>
      <dgm:spPr/>
      <dgm:t>
        <a:bodyPr/>
        <a:lstStyle/>
        <a:p>
          <a:endParaRPr lang="en-US"/>
        </a:p>
      </dgm:t>
    </dgm:pt>
    <dgm:pt modelId="{054EE1D8-733B-4C26-A532-7A836C2A708A}">
      <dgm:prSet/>
      <dgm:spPr/>
      <dgm:t>
        <a:bodyPr/>
        <a:lstStyle/>
        <a:p>
          <a:r>
            <a:rPr lang="en-CA" dirty="0"/>
            <a:t>Construction </a:t>
          </a:r>
          <a:endParaRPr lang="en-US" dirty="0"/>
        </a:p>
      </dgm:t>
    </dgm:pt>
    <dgm:pt modelId="{6F154248-2325-450D-B1C8-AFE6D8233480}" type="parTrans" cxnId="{E0D4C5FE-1CCB-421A-B50F-D2A00572E09B}">
      <dgm:prSet/>
      <dgm:spPr/>
      <dgm:t>
        <a:bodyPr/>
        <a:lstStyle/>
        <a:p>
          <a:endParaRPr lang="en-US"/>
        </a:p>
      </dgm:t>
    </dgm:pt>
    <dgm:pt modelId="{E34D7673-CEDA-415C-8C31-6DE0ED4590D9}" type="sibTrans" cxnId="{E0D4C5FE-1CCB-421A-B50F-D2A00572E09B}">
      <dgm:prSet/>
      <dgm:spPr/>
      <dgm:t>
        <a:bodyPr/>
        <a:lstStyle/>
        <a:p>
          <a:endParaRPr lang="en-US"/>
        </a:p>
      </dgm:t>
    </dgm:pt>
    <dgm:pt modelId="{86F88EFB-9ECB-44AE-8A07-A4FF6B765F55}" type="pres">
      <dgm:prSet presAssocID="{751015EC-D788-475B-AAD4-1F1C74EA1772}" presName="Name0" presStyleCnt="0">
        <dgm:presLayoutVars>
          <dgm:chMax val="11"/>
          <dgm:chPref val="11"/>
          <dgm:dir/>
          <dgm:resizeHandles/>
        </dgm:presLayoutVars>
      </dgm:prSet>
      <dgm:spPr/>
    </dgm:pt>
    <dgm:pt modelId="{3A3983A2-CD3F-4182-BB8B-AB07D2EC059F}" type="pres">
      <dgm:prSet presAssocID="{054EE1D8-733B-4C26-A532-7A836C2A708A}" presName="Accent5" presStyleCnt="0"/>
      <dgm:spPr/>
    </dgm:pt>
    <dgm:pt modelId="{A3AD5DD2-BF2E-4E63-A760-76253A3C7747}" type="pres">
      <dgm:prSet presAssocID="{054EE1D8-733B-4C26-A532-7A836C2A708A}" presName="Accent" presStyleLbl="node1" presStyleIdx="0" presStyleCnt="10"/>
      <dgm:spPr/>
    </dgm:pt>
    <dgm:pt modelId="{961B1151-DCAE-408D-80E0-905DB9E8AD33}" type="pres">
      <dgm:prSet presAssocID="{054EE1D8-733B-4C26-A532-7A836C2A708A}" presName="ParentBackground5" presStyleCnt="0"/>
      <dgm:spPr/>
    </dgm:pt>
    <dgm:pt modelId="{67ECF878-2304-4A15-9D71-E994884747C5}" type="pres">
      <dgm:prSet presAssocID="{054EE1D8-733B-4C26-A532-7A836C2A708A}" presName="ParentBackground" presStyleLbl="node1" presStyleIdx="1" presStyleCnt="10"/>
      <dgm:spPr/>
    </dgm:pt>
    <dgm:pt modelId="{0A61EEE9-0F5E-4301-B54E-ABE60597F4A1}" type="pres">
      <dgm:prSet presAssocID="{054EE1D8-733B-4C26-A532-7A836C2A708A}" presName="Parent5" presStyleLbl="fgAcc0" presStyleIdx="0" presStyleCnt="0">
        <dgm:presLayoutVars>
          <dgm:chMax val="1"/>
          <dgm:chPref val="1"/>
          <dgm:bulletEnabled val="1"/>
        </dgm:presLayoutVars>
      </dgm:prSet>
      <dgm:spPr/>
    </dgm:pt>
    <dgm:pt modelId="{3680FCE8-5207-4C33-9F9C-E69FAA1D730A}" type="pres">
      <dgm:prSet presAssocID="{D37ECAB1-2152-47AD-97D4-8003E1BCEE94}" presName="Accent4" presStyleCnt="0"/>
      <dgm:spPr/>
    </dgm:pt>
    <dgm:pt modelId="{85BA5E65-DC1A-4FDA-9745-AC2D086DD9FF}" type="pres">
      <dgm:prSet presAssocID="{D37ECAB1-2152-47AD-97D4-8003E1BCEE94}" presName="Accent" presStyleLbl="node1" presStyleIdx="2" presStyleCnt="10"/>
      <dgm:spPr/>
    </dgm:pt>
    <dgm:pt modelId="{B2AF5CC2-F877-49AC-A7E4-28529B119390}" type="pres">
      <dgm:prSet presAssocID="{D37ECAB1-2152-47AD-97D4-8003E1BCEE94}" presName="ParentBackground4" presStyleCnt="0"/>
      <dgm:spPr/>
    </dgm:pt>
    <dgm:pt modelId="{3E625B00-BCCA-4166-9192-66FF0FE0095C}" type="pres">
      <dgm:prSet presAssocID="{D37ECAB1-2152-47AD-97D4-8003E1BCEE94}" presName="ParentBackground" presStyleLbl="node1" presStyleIdx="3" presStyleCnt="10"/>
      <dgm:spPr/>
    </dgm:pt>
    <dgm:pt modelId="{A6104375-2417-48E9-ADC2-9216527B2AA6}" type="pres">
      <dgm:prSet presAssocID="{D37ECAB1-2152-47AD-97D4-8003E1BCEE94}" presName="Parent4" presStyleLbl="fgAcc0" presStyleIdx="0" presStyleCnt="0">
        <dgm:presLayoutVars>
          <dgm:chMax val="1"/>
          <dgm:chPref val="1"/>
          <dgm:bulletEnabled val="1"/>
        </dgm:presLayoutVars>
      </dgm:prSet>
      <dgm:spPr/>
    </dgm:pt>
    <dgm:pt modelId="{3401D050-5A28-4BC2-B32B-7DD75553704E}" type="pres">
      <dgm:prSet presAssocID="{D9EDAC20-9F8A-4417-9418-0274FF1576D4}" presName="Accent3" presStyleCnt="0"/>
      <dgm:spPr/>
    </dgm:pt>
    <dgm:pt modelId="{6912C95C-4CCF-482F-9A05-1E2873269B4B}" type="pres">
      <dgm:prSet presAssocID="{D9EDAC20-9F8A-4417-9418-0274FF1576D4}" presName="Accent" presStyleLbl="node1" presStyleIdx="4" presStyleCnt="10"/>
      <dgm:spPr/>
    </dgm:pt>
    <dgm:pt modelId="{50F86A26-F40A-44ED-BFA2-335DFB1EF2E8}" type="pres">
      <dgm:prSet presAssocID="{D9EDAC20-9F8A-4417-9418-0274FF1576D4}" presName="ParentBackground3" presStyleCnt="0"/>
      <dgm:spPr/>
    </dgm:pt>
    <dgm:pt modelId="{A46D7CC7-E988-48B0-83B6-2BB52A1ECA62}" type="pres">
      <dgm:prSet presAssocID="{D9EDAC20-9F8A-4417-9418-0274FF1576D4}" presName="ParentBackground" presStyleLbl="node1" presStyleIdx="5" presStyleCnt="10"/>
      <dgm:spPr/>
    </dgm:pt>
    <dgm:pt modelId="{58686801-AD89-4671-9A00-E77AF6A1DCF6}" type="pres">
      <dgm:prSet presAssocID="{D9EDAC20-9F8A-4417-9418-0274FF1576D4}" presName="Parent3" presStyleLbl="fgAcc0" presStyleIdx="0" presStyleCnt="0">
        <dgm:presLayoutVars>
          <dgm:chMax val="1"/>
          <dgm:chPref val="1"/>
          <dgm:bulletEnabled val="1"/>
        </dgm:presLayoutVars>
      </dgm:prSet>
      <dgm:spPr/>
    </dgm:pt>
    <dgm:pt modelId="{6EA3EE64-5387-4ABA-AF6C-395F2AF3C669}" type="pres">
      <dgm:prSet presAssocID="{FFAAC39B-A54C-4CDC-8881-B6314795A3E8}" presName="Accent2" presStyleCnt="0"/>
      <dgm:spPr/>
    </dgm:pt>
    <dgm:pt modelId="{D801D828-88B8-40C7-9D6E-A570DABB172C}" type="pres">
      <dgm:prSet presAssocID="{FFAAC39B-A54C-4CDC-8881-B6314795A3E8}" presName="Accent" presStyleLbl="node1" presStyleIdx="6" presStyleCnt="10"/>
      <dgm:spPr/>
    </dgm:pt>
    <dgm:pt modelId="{BA6A23EB-899B-40C3-B4B5-FF068AE726F0}" type="pres">
      <dgm:prSet presAssocID="{FFAAC39B-A54C-4CDC-8881-B6314795A3E8}" presName="ParentBackground2" presStyleCnt="0"/>
      <dgm:spPr/>
    </dgm:pt>
    <dgm:pt modelId="{54A3EB30-14DF-46F5-A27C-2BE48309E42F}" type="pres">
      <dgm:prSet presAssocID="{FFAAC39B-A54C-4CDC-8881-B6314795A3E8}" presName="ParentBackground" presStyleLbl="node1" presStyleIdx="7" presStyleCnt="10"/>
      <dgm:spPr/>
    </dgm:pt>
    <dgm:pt modelId="{D7E2CD65-9A48-4412-B97E-9977A134C409}" type="pres">
      <dgm:prSet presAssocID="{FFAAC39B-A54C-4CDC-8881-B6314795A3E8}" presName="Parent2" presStyleLbl="fgAcc0" presStyleIdx="0" presStyleCnt="0">
        <dgm:presLayoutVars>
          <dgm:chMax val="1"/>
          <dgm:chPref val="1"/>
          <dgm:bulletEnabled val="1"/>
        </dgm:presLayoutVars>
      </dgm:prSet>
      <dgm:spPr/>
    </dgm:pt>
    <dgm:pt modelId="{34002790-841E-4F63-B51B-4BC61FC571C1}" type="pres">
      <dgm:prSet presAssocID="{E1C03930-C3FB-439D-A63C-88C48D9813E1}" presName="Accent1" presStyleCnt="0"/>
      <dgm:spPr/>
    </dgm:pt>
    <dgm:pt modelId="{883B89AB-BA67-4EF3-8512-22850C6148A0}" type="pres">
      <dgm:prSet presAssocID="{E1C03930-C3FB-439D-A63C-88C48D9813E1}" presName="Accent" presStyleLbl="node1" presStyleIdx="8" presStyleCnt="10"/>
      <dgm:spPr/>
    </dgm:pt>
    <dgm:pt modelId="{1132DE88-429C-4D02-9524-36150AAFF99B}" type="pres">
      <dgm:prSet presAssocID="{E1C03930-C3FB-439D-A63C-88C48D9813E1}" presName="ParentBackground1" presStyleCnt="0"/>
      <dgm:spPr/>
    </dgm:pt>
    <dgm:pt modelId="{55145B28-F5A9-43BC-A0D2-6025A2F4AD7A}" type="pres">
      <dgm:prSet presAssocID="{E1C03930-C3FB-439D-A63C-88C48D9813E1}" presName="ParentBackground" presStyleLbl="node1" presStyleIdx="9" presStyleCnt="10"/>
      <dgm:spPr/>
    </dgm:pt>
    <dgm:pt modelId="{014C32F6-1DB1-423E-A398-D4ADD78F8BDA}" type="pres">
      <dgm:prSet presAssocID="{E1C03930-C3FB-439D-A63C-88C48D9813E1}" presName="Parent1" presStyleLbl="fgAcc0" presStyleIdx="0" presStyleCnt="0">
        <dgm:presLayoutVars>
          <dgm:chMax val="1"/>
          <dgm:chPref val="1"/>
          <dgm:bulletEnabled val="1"/>
        </dgm:presLayoutVars>
      </dgm:prSet>
      <dgm:spPr/>
    </dgm:pt>
  </dgm:ptLst>
  <dgm:cxnLst>
    <dgm:cxn modelId="{94811309-BD7C-42E4-8B1C-9E71377A8A4C}" type="presOf" srcId="{054EE1D8-733B-4C26-A532-7A836C2A708A}" destId="{67ECF878-2304-4A15-9D71-E994884747C5}" srcOrd="0" destOrd="0" presId="urn:microsoft.com/office/officeart/2018/layout/CircleProcess"/>
    <dgm:cxn modelId="{CF9CD21C-CD99-4C8F-B6EA-896E85742C4E}" type="presOf" srcId="{D9EDAC20-9F8A-4417-9418-0274FF1576D4}" destId="{A46D7CC7-E988-48B0-83B6-2BB52A1ECA62}" srcOrd="0" destOrd="0" presId="urn:microsoft.com/office/officeart/2018/layout/CircleProcess"/>
    <dgm:cxn modelId="{B9358A20-6AD1-4D71-A3F1-F14DE2C146BF}" srcId="{751015EC-D788-475B-AAD4-1F1C74EA1772}" destId="{D37ECAB1-2152-47AD-97D4-8003E1BCEE94}" srcOrd="3" destOrd="0" parTransId="{96B842D1-E22F-464E-B8F6-5FE32ECDA84D}" sibTransId="{EE6398BE-040B-431C-BF48-2F290D9B75BB}"/>
    <dgm:cxn modelId="{2C782125-98A0-4440-8301-766B0300ACAD}" type="presOf" srcId="{E1C03930-C3FB-439D-A63C-88C48D9813E1}" destId="{014C32F6-1DB1-423E-A398-D4ADD78F8BDA}" srcOrd="1" destOrd="0" presId="urn:microsoft.com/office/officeart/2018/layout/CircleProcess"/>
    <dgm:cxn modelId="{7AC39535-C02E-401D-A9B9-4CD2D4548A34}" type="presOf" srcId="{D37ECAB1-2152-47AD-97D4-8003E1BCEE94}" destId="{A6104375-2417-48E9-ADC2-9216527B2AA6}" srcOrd="1" destOrd="0" presId="urn:microsoft.com/office/officeart/2018/layout/CircleProcess"/>
    <dgm:cxn modelId="{0BA37537-05B5-4EBD-9002-B5BCDF07937C}" srcId="{751015EC-D788-475B-AAD4-1F1C74EA1772}" destId="{FFAAC39B-A54C-4CDC-8881-B6314795A3E8}" srcOrd="1" destOrd="0" parTransId="{06898C34-124E-46F0-ABAC-60A4B83BDEDF}" sibTransId="{C984F9C1-1B92-48AC-8B5A-2E5FBCE0AC3C}"/>
    <dgm:cxn modelId="{69AAD645-9039-4083-B6E1-2BD07A3C6B82}" type="presOf" srcId="{E1C03930-C3FB-439D-A63C-88C48D9813E1}" destId="{55145B28-F5A9-43BC-A0D2-6025A2F4AD7A}" srcOrd="0" destOrd="0" presId="urn:microsoft.com/office/officeart/2018/layout/CircleProcess"/>
    <dgm:cxn modelId="{68EE6154-7E2B-4C4A-8FAD-03F9D89A2DBC}" srcId="{751015EC-D788-475B-AAD4-1F1C74EA1772}" destId="{D9EDAC20-9F8A-4417-9418-0274FF1576D4}" srcOrd="2" destOrd="0" parTransId="{61607DFD-9292-4409-877F-141A073514B4}" sibTransId="{F9AA49CB-39ED-4C17-8307-CF19C7B199D7}"/>
    <dgm:cxn modelId="{6C7EB375-E12A-42B5-ADF0-2C1ADD81FD31}" srcId="{751015EC-D788-475B-AAD4-1F1C74EA1772}" destId="{E1C03930-C3FB-439D-A63C-88C48D9813E1}" srcOrd="0" destOrd="0" parTransId="{3280767C-D026-4CCF-8616-3F31687471A4}" sibTransId="{1DA6C8B3-2FFC-40FD-8353-D80B013D576E}"/>
    <dgm:cxn modelId="{366CBB75-EE47-4F7C-AF5E-28B2C3E2D6A9}" type="presOf" srcId="{751015EC-D788-475B-AAD4-1F1C74EA1772}" destId="{86F88EFB-9ECB-44AE-8A07-A4FF6B765F55}" srcOrd="0" destOrd="0" presId="urn:microsoft.com/office/officeart/2018/layout/CircleProcess"/>
    <dgm:cxn modelId="{19CC177D-F479-4E54-8606-C5F8009E212F}" type="presOf" srcId="{FFAAC39B-A54C-4CDC-8881-B6314795A3E8}" destId="{D7E2CD65-9A48-4412-B97E-9977A134C409}" srcOrd="1" destOrd="0" presId="urn:microsoft.com/office/officeart/2018/layout/CircleProcess"/>
    <dgm:cxn modelId="{443483A1-DED4-44EF-86BD-3E3819032EDD}" type="presOf" srcId="{FFAAC39B-A54C-4CDC-8881-B6314795A3E8}" destId="{54A3EB30-14DF-46F5-A27C-2BE48309E42F}" srcOrd="0" destOrd="0" presId="urn:microsoft.com/office/officeart/2018/layout/CircleProcess"/>
    <dgm:cxn modelId="{5BE93BA7-99A2-40BD-AB3D-3DD3872A87B2}" type="presOf" srcId="{D9EDAC20-9F8A-4417-9418-0274FF1576D4}" destId="{58686801-AD89-4671-9A00-E77AF6A1DCF6}" srcOrd="1" destOrd="0" presId="urn:microsoft.com/office/officeart/2018/layout/CircleProcess"/>
    <dgm:cxn modelId="{CFF847DC-FD59-44F0-A175-94F9F1220D79}" type="presOf" srcId="{D37ECAB1-2152-47AD-97D4-8003E1BCEE94}" destId="{3E625B00-BCCA-4166-9192-66FF0FE0095C}" srcOrd="0" destOrd="0" presId="urn:microsoft.com/office/officeart/2018/layout/CircleProcess"/>
    <dgm:cxn modelId="{609B79FC-FFA9-48C6-8DF4-397C4F841D41}" type="presOf" srcId="{054EE1D8-733B-4C26-A532-7A836C2A708A}" destId="{0A61EEE9-0F5E-4301-B54E-ABE60597F4A1}" srcOrd="1" destOrd="0" presId="urn:microsoft.com/office/officeart/2018/layout/CircleProcess"/>
    <dgm:cxn modelId="{E0D4C5FE-1CCB-421A-B50F-D2A00572E09B}" srcId="{751015EC-D788-475B-AAD4-1F1C74EA1772}" destId="{054EE1D8-733B-4C26-A532-7A836C2A708A}" srcOrd="4" destOrd="0" parTransId="{6F154248-2325-450D-B1C8-AFE6D8233480}" sibTransId="{E34D7673-CEDA-415C-8C31-6DE0ED4590D9}"/>
    <dgm:cxn modelId="{6362C15E-BC06-4DF3-BB43-0E484D34EC68}" type="presParOf" srcId="{86F88EFB-9ECB-44AE-8A07-A4FF6B765F55}" destId="{3A3983A2-CD3F-4182-BB8B-AB07D2EC059F}" srcOrd="0" destOrd="0" presId="urn:microsoft.com/office/officeart/2018/layout/CircleProcess"/>
    <dgm:cxn modelId="{72096CA0-4302-43D5-BFAC-F39AC7DC050C}" type="presParOf" srcId="{3A3983A2-CD3F-4182-BB8B-AB07D2EC059F}" destId="{A3AD5DD2-BF2E-4E63-A760-76253A3C7747}" srcOrd="0" destOrd="0" presId="urn:microsoft.com/office/officeart/2018/layout/CircleProcess"/>
    <dgm:cxn modelId="{5F1E159B-07F0-427A-BC67-A6401E0F129A}" type="presParOf" srcId="{86F88EFB-9ECB-44AE-8A07-A4FF6B765F55}" destId="{961B1151-DCAE-408D-80E0-905DB9E8AD33}" srcOrd="1" destOrd="0" presId="urn:microsoft.com/office/officeart/2018/layout/CircleProcess"/>
    <dgm:cxn modelId="{20253658-4BE3-4D28-992C-530D1C3AAB04}" type="presParOf" srcId="{961B1151-DCAE-408D-80E0-905DB9E8AD33}" destId="{67ECF878-2304-4A15-9D71-E994884747C5}" srcOrd="0" destOrd="0" presId="urn:microsoft.com/office/officeart/2018/layout/CircleProcess"/>
    <dgm:cxn modelId="{66F8F243-FC73-4868-90F8-AD99C6CD69BE}" type="presParOf" srcId="{86F88EFB-9ECB-44AE-8A07-A4FF6B765F55}" destId="{0A61EEE9-0F5E-4301-B54E-ABE60597F4A1}" srcOrd="2" destOrd="0" presId="urn:microsoft.com/office/officeart/2018/layout/CircleProcess"/>
    <dgm:cxn modelId="{555AFF4A-BAB2-4BEA-AB6F-CF77E737929B}" type="presParOf" srcId="{86F88EFB-9ECB-44AE-8A07-A4FF6B765F55}" destId="{3680FCE8-5207-4C33-9F9C-E69FAA1D730A}" srcOrd="3" destOrd="0" presId="urn:microsoft.com/office/officeart/2018/layout/CircleProcess"/>
    <dgm:cxn modelId="{4A72710A-9CD5-4090-A926-6FF66F7B33DE}" type="presParOf" srcId="{3680FCE8-5207-4C33-9F9C-E69FAA1D730A}" destId="{85BA5E65-DC1A-4FDA-9745-AC2D086DD9FF}" srcOrd="0" destOrd="0" presId="urn:microsoft.com/office/officeart/2018/layout/CircleProcess"/>
    <dgm:cxn modelId="{D157DCCB-4370-4CAA-BEE1-45F35D7B153E}" type="presParOf" srcId="{86F88EFB-9ECB-44AE-8A07-A4FF6B765F55}" destId="{B2AF5CC2-F877-49AC-A7E4-28529B119390}" srcOrd="4" destOrd="0" presId="urn:microsoft.com/office/officeart/2018/layout/CircleProcess"/>
    <dgm:cxn modelId="{9995C4DC-9D15-4E0C-B846-C91CE88C45DD}" type="presParOf" srcId="{B2AF5CC2-F877-49AC-A7E4-28529B119390}" destId="{3E625B00-BCCA-4166-9192-66FF0FE0095C}" srcOrd="0" destOrd="0" presId="urn:microsoft.com/office/officeart/2018/layout/CircleProcess"/>
    <dgm:cxn modelId="{4123631C-7B4A-4357-9260-FA0D6763D046}" type="presParOf" srcId="{86F88EFB-9ECB-44AE-8A07-A4FF6B765F55}" destId="{A6104375-2417-48E9-ADC2-9216527B2AA6}" srcOrd="5" destOrd="0" presId="urn:microsoft.com/office/officeart/2018/layout/CircleProcess"/>
    <dgm:cxn modelId="{30EDFA3F-FD00-4C92-A85D-7D1A86CAA4BE}" type="presParOf" srcId="{86F88EFB-9ECB-44AE-8A07-A4FF6B765F55}" destId="{3401D050-5A28-4BC2-B32B-7DD75553704E}" srcOrd="6" destOrd="0" presId="urn:microsoft.com/office/officeart/2018/layout/CircleProcess"/>
    <dgm:cxn modelId="{455B8CB3-C887-4E48-92EA-FEAC8F696333}" type="presParOf" srcId="{3401D050-5A28-4BC2-B32B-7DD75553704E}" destId="{6912C95C-4CCF-482F-9A05-1E2873269B4B}" srcOrd="0" destOrd="0" presId="urn:microsoft.com/office/officeart/2018/layout/CircleProcess"/>
    <dgm:cxn modelId="{A1D77805-A634-4F47-B496-37F0BCCC5F35}" type="presParOf" srcId="{86F88EFB-9ECB-44AE-8A07-A4FF6B765F55}" destId="{50F86A26-F40A-44ED-BFA2-335DFB1EF2E8}" srcOrd="7" destOrd="0" presId="urn:microsoft.com/office/officeart/2018/layout/CircleProcess"/>
    <dgm:cxn modelId="{ACBE974C-941D-48CE-9C58-BDF6724B1EDA}" type="presParOf" srcId="{50F86A26-F40A-44ED-BFA2-335DFB1EF2E8}" destId="{A46D7CC7-E988-48B0-83B6-2BB52A1ECA62}" srcOrd="0" destOrd="0" presId="urn:microsoft.com/office/officeart/2018/layout/CircleProcess"/>
    <dgm:cxn modelId="{861F5BAF-0E1A-492F-8A10-9EEF29703179}" type="presParOf" srcId="{86F88EFB-9ECB-44AE-8A07-A4FF6B765F55}" destId="{58686801-AD89-4671-9A00-E77AF6A1DCF6}" srcOrd="8" destOrd="0" presId="urn:microsoft.com/office/officeart/2018/layout/CircleProcess"/>
    <dgm:cxn modelId="{4591683D-0066-40FC-AD0C-394144121CE7}" type="presParOf" srcId="{86F88EFB-9ECB-44AE-8A07-A4FF6B765F55}" destId="{6EA3EE64-5387-4ABA-AF6C-395F2AF3C669}" srcOrd="9" destOrd="0" presId="urn:microsoft.com/office/officeart/2018/layout/CircleProcess"/>
    <dgm:cxn modelId="{73E489DF-1FF6-4648-BD21-053607A1F2DD}" type="presParOf" srcId="{6EA3EE64-5387-4ABA-AF6C-395F2AF3C669}" destId="{D801D828-88B8-40C7-9D6E-A570DABB172C}" srcOrd="0" destOrd="0" presId="urn:microsoft.com/office/officeart/2018/layout/CircleProcess"/>
    <dgm:cxn modelId="{7C7B1103-981D-4F56-A6F8-93D65C4C2C15}" type="presParOf" srcId="{86F88EFB-9ECB-44AE-8A07-A4FF6B765F55}" destId="{BA6A23EB-899B-40C3-B4B5-FF068AE726F0}" srcOrd="10" destOrd="0" presId="urn:microsoft.com/office/officeart/2018/layout/CircleProcess"/>
    <dgm:cxn modelId="{78A51CB0-D3E7-451F-9550-A5DAB61B7006}" type="presParOf" srcId="{BA6A23EB-899B-40C3-B4B5-FF068AE726F0}" destId="{54A3EB30-14DF-46F5-A27C-2BE48309E42F}" srcOrd="0" destOrd="0" presId="urn:microsoft.com/office/officeart/2018/layout/CircleProcess"/>
    <dgm:cxn modelId="{AD0FFF91-05CE-4CF2-B4B0-1DF8A66E995A}" type="presParOf" srcId="{86F88EFB-9ECB-44AE-8A07-A4FF6B765F55}" destId="{D7E2CD65-9A48-4412-B97E-9977A134C409}" srcOrd="11" destOrd="0" presId="urn:microsoft.com/office/officeart/2018/layout/CircleProcess"/>
    <dgm:cxn modelId="{637EA6D3-1223-469D-9021-9C0EA29E4DC3}" type="presParOf" srcId="{86F88EFB-9ECB-44AE-8A07-A4FF6B765F55}" destId="{34002790-841E-4F63-B51B-4BC61FC571C1}" srcOrd="12" destOrd="0" presId="urn:microsoft.com/office/officeart/2018/layout/CircleProcess"/>
    <dgm:cxn modelId="{2864D955-6401-4C75-9825-FDD61262E680}" type="presParOf" srcId="{34002790-841E-4F63-B51B-4BC61FC571C1}" destId="{883B89AB-BA67-4EF3-8512-22850C6148A0}" srcOrd="0" destOrd="0" presId="urn:microsoft.com/office/officeart/2018/layout/CircleProcess"/>
    <dgm:cxn modelId="{E6CA1A73-518A-4C59-912C-BF5966601305}" type="presParOf" srcId="{86F88EFB-9ECB-44AE-8A07-A4FF6B765F55}" destId="{1132DE88-429C-4D02-9524-36150AAFF99B}" srcOrd="13" destOrd="0" presId="urn:microsoft.com/office/officeart/2018/layout/CircleProcess"/>
    <dgm:cxn modelId="{D9EFAD62-7EE8-42ED-9A83-59BEFC57196B}" type="presParOf" srcId="{1132DE88-429C-4D02-9524-36150AAFF99B}" destId="{55145B28-F5A9-43BC-A0D2-6025A2F4AD7A}" srcOrd="0" destOrd="0" presId="urn:microsoft.com/office/officeart/2018/layout/CircleProcess"/>
    <dgm:cxn modelId="{20AD9FE7-4E38-49A0-BDCA-7DE3E22CEDE1}" type="presParOf" srcId="{86F88EFB-9ECB-44AE-8A07-A4FF6B765F55}" destId="{014C32F6-1DB1-423E-A398-D4ADD78F8BDA}" srcOrd="14"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0F0759-03F5-4C37-8A7B-B0F33169847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1B463FC-4306-4F7D-A326-0D5C1BF16D90}">
      <dgm:prSet/>
      <dgm:spPr/>
      <dgm:t>
        <a:bodyPr/>
        <a:lstStyle/>
        <a:p>
          <a:r>
            <a:rPr lang="en-CA" dirty="0"/>
            <a:t>Site tour to see various options in person.</a:t>
          </a:r>
        </a:p>
        <a:p>
          <a:r>
            <a:rPr lang="en-CA" dirty="0"/>
            <a:t>Presentation to Council</a:t>
          </a:r>
          <a:endParaRPr lang="en-US" dirty="0"/>
        </a:p>
      </dgm:t>
    </dgm:pt>
    <dgm:pt modelId="{28903F13-218B-4095-98E5-47885E989084}" type="parTrans" cxnId="{10E8BF55-BF4E-4458-B9E5-357F4175EC75}">
      <dgm:prSet/>
      <dgm:spPr/>
      <dgm:t>
        <a:bodyPr/>
        <a:lstStyle/>
        <a:p>
          <a:endParaRPr lang="en-US"/>
        </a:p>
      </dgm:t>
    </dgm:pt>
    <dgm:pt modelId="{6A6B42DF-931D-4548-91E0-D5A4CDDB95B4}" type="sibTrans" cxnId="{10E8BF55-BF4E-4458-B9E5-357F4175EC75}">
      <dgm:prSet/>
      <dgm:spPr/>
      <dgm:t>
        <a:bodyPr/>
        <a:lstStyle/>
        <a:p>
          <a:endParaRPr lang="en-US"/>
        </a:p>
      </dgm:t>
    </dgm:pt>
    <dgm:pt modelId="{230D2559-A673-4E78-BF6E-A47A5F02CC08}">
      <dgm:prSet/>
      <dgm:spPr/>
      <dgm:t>
        <a:bodyPr/>
        <a:lstStyle/>
        <a:p>
          <a:r>
            <a:rPr lang="en-CA"/>
            <a:t>Create separate discussion tables with each member First Nation. Discussion table comes up with go-forward solution supported by the First Nation Council.</a:t>
          </a:r>
          <a:endParaRPr lang="en-US"/>
        </a:p>
      </dgm:t>
    </dgm:pt>
    <dgm:pt modelId="{E12C3E59-D5EE-4326-AB3D-4AC9FD256E54}" type="parTrans" cxnId="{D6C66D04-B2EF-400C-BDC9-B908C85E3FB6}">
      <dgm:prSet/>
      <dgm:spPr/>
      <dgm:t>
        <a:bodyPr/>
        <a:lstStyle/>
        <a:p>
          <a:endParaRPr lang="en-US"/>
        </a:p>
      </dgm:t>
    </dgm:pt>
    <dgm:pt modelId="{1B2B1F7E-0D83-4BE6-AC40-61FDB15C56F6}" type="sibTrans" cxnId="{D6C66D04-B2EF-400C-BDC9-B908C85E3FB6}">
      <dgm:prSet/>
      <dgm:spPr/>
      <dgm:t>
        <a:bodyPr/>
        <a:lstStyle/>
        <a:p>
          <a:endParaRPr lang="en-US"/>
        </a:p>
      </dgm:t>
    </dgm:pt>
    <dgm:pt modelId="{D65C5577-C627-4705-9E06-CDE1FBDB5766}">
      <dgm:prSet/>
      <dgm:spPr/>
      <dgm:t>
        <a:bodyPr/>
        <a:lstStyle/>
        <a:p>
          <a:r>
            <a:rPr lang="en-CA" dirty="0"/>
            <a:t>The sum of the individual First Nation tables will become our B-10 report. </a:t>
          </a:r>
          <a:endParaRPr lang="en-US" dirty="0"/>
        </a:p>
      </dgm:t>
    </dgm:pt>
    <dgm:pt modelId="{8C335D68-B6CC-4C2F-85CC-EF9040E28655}" type="parTrans" cxnId="{98D88D35-AD3D-4045-A829-CA1A291A9ACF}">
      <dgm:prSet/>
      <dgm:spPr/>
      <dgm:t>
        <a:bodyPr/>
        <a:lstStyle/>
        <a:p>
          <a:endParaRPr lang="en-US"/>
        </a:p>
      </dgm:t>
    </dgm:pt>
    <dgm:pt modelId="{4FAF6E3E-C0C5-43F2-9D18-9DABC368EC43}" type="sibTrans" cxnId="{98D88D35-AD3D-4045-A829-CA1A291A9ACF}">
      <dgm:prSet/>
      <dgm:spPr/>
      <dgm:t>
        <a:bodyPr/>
        <a:lstStyle/>
        <a:p>
          <a:endParaRPr lang="en-US"/>
        </a:p>
      </dgm:t>
    </dgm:pt>
    <dgm:pt modelId="{81CAEF03-BF45-45A1-B111-BC671C9F874A}" type="pres">
      <dgm:prSet presAssocID="{850F0759-03F5-4C37-8A7B-B0F331698479}" presName="Name0" presStyleCnt="0">
        <dgm:presLayoutVars>
          <dgm:dir/>
          <dgm:animLvl val="lvl"/>
          <dgm:resizeHandles val="exact"/>
        </dgm:presLayoutVars>
      </dgm:prSet>
      <dgm:spPr/>
    </dgm:pt>
    <dgm:pt modelId="{0F8ACF7A-69C0-4A38-BC07-6D15B6BFE5D9}" type="pres">
      <dgm:prSet presAssocID="{D65C5577-C627-4705-9E06-CDE1FBDB5766}" presName="boxAndChildren" presStyleCnt="0"/>
      <dgm:spPr/>
    </dgm:pt>
    <dgm:pt modelId="{CE5A712E-98D0-41D5-813D-39C4C7903929}" type="pres">
      <dgm:prSet presAssocID="{D65C5577-C627-4705-9E06-CDE1FBDB5766}" presName="parentTextBox" presStyleLbl="node1" presStyleIdx="0" presStyleCnt="3"/>
      <dgm:spPr/>
    </dgm:pt>
    <dgm:pt modelId="{1014414C-1153-4567-AC66-94CCE0B8F32D}" type="pres">
      <dgm:prSet presAssocID="{1B2B1F7E-0D83-4BE6-AC40-61FDB15C56F6}" presName="sp" presStyleCnt="0"/>
      <dgm:spPr/>
    </dgm:pt>
    <dgm:pt modelId="{6677B272-98D5-465C-A6D5-9A536442682D}" type="pres">
      <dgm:prSet presAssocID="{230D2559-A673-4E78-BF6E-A47A5F02CC08}" presName="arrowAndChildren" presStyleCnt="0"/>
      <dgm:spPr/>
    </dgm:pt>
    <dgm:pt modelId="{91945EEB-D760-499F-B5FD-8136EDB13512}" type="pres">
      <dgm:prSet presAssocID="{230D2559-A673-4E78-BF6E-A47A5F02CC08}" presName="parentTextArrow" presStyleLbl="node1" presStyleIdx="1" presStyleCnt="3"/>
      <dgm:spPr/>
    </dgm:pt>
    <dgm:pt modelId="{215F2EDA-DA12-4D44-9CE9-41534F9B2C95}" type="pres">
      <dgm:prSet presAssocID="{6A6B42DF-931D-4548-91E0-D5A4CDDB95B4}" presName="sp" presStyleCnt="0"/>
      <dgm:spPr/>
    </dgm:pt>
    <dgm:pt modelId="{670E8479-198D-4064-B188-40A5CDFA42C7}" type="pres">
      <dgm:prSet presAssocID="{11B463FC-4306-4F7D-A326-0D5C1BF16D90}" presName="arrowAndChildren" presStyleCnt="0"/>
      <dgm:spPr/>
    </dgm:pt>
    <dgm:pt modelId="{B9AADD2D-FD22-4523-B4BA-3B8E9CE405D3}" type="pres">
      <dgm:prSet presAssocID="{11B463FC-4306-4F7D-A326-0D5C1BF16D90}" presName="parentTextArrow" presStyleLbl="node1" presStyleIdx="2" presStyleCnt="3"/>
      <dgm:spPr/>
    </dgm:pt>
  </dgm:ptLst>
  <dgm:cxnLst>
    <dgm:cxn modelId="{CCA17303-35E1-4683-8663-823D69931E12}" type="presOf" srcId="{230D2559-A673-4E78-BF6E-A47A5F02CC08}" destId="{91945EEB-D760-499F-B5FD-8136EDB13512}" srcOrd="0" destOrd="0" presId="urn:microsoft.com/office/officeart/2005/8/layout/process4"/>
    <dgm:cxn modelId="{D6C66D04-B2EF-400C-BDC9-B908C85E3FB6}" srcId="{850F0759-03F5-4C37-8A7B-B0F331698479}" destId="{230D2559-A673-4E78-BF6E-A47A5F02CC08}" srcOrd="1" destOrd="0" parTransId="{E12C3E59-D5EE-4326-AB3D-4AC9FD256E54}" sibTransId="{1B2B1F7E-0D83-4BE6-AC40-61FDB15C56F6}"/>
    <dgm:cxn modelId="{06347820-5CD6-4623-861C-92397E3D375E}" type="presOf" srcId="{D65C5577-C627-4705-9E06-CDE1FBDB5766}" destId="{CE5A712E-98D0-41D5-813D-39C4C7903929}" srcOrd="0" destOrd="0" presId="urn:microsoft.com/office/officeart/2005/8/layout/process4"/>
    <dgm:cxn modelId="{98D88D35-AD3D-4045-A829-CA1A291A9ACF}" srcId="{850F0759-03F5-4C37-8A7B-B0F331698479}" destId="{D65C5577-C627-4705-9E06-CDE1FBDB5766}" srcOrd="2" destOrd="0" parTransId="{8C335D68-B6CC-4C2F-85CC-EF9040E28655}" sibTransId="{4FAF6E3E-C0C5-43F2-9D18-9DABC368EC43}"/>
    <dgm:cxn modelId="{96983574-7DC0-4E54-B7ED-1D244663E6E7}" type="presOf" srcId="{11B463FC-4306-4F7D-A326-0D5C1BF16D90}" destId="{B9AADD2D-FD22-4523-B4BA-3B8E9CE405D3}" srcOrd="0" destOrd="0" presId="urn:microsoft.com/office/officeart/2005/8/layout/process4"/>
    <dgm:cxn modelId="{10E8BF55-BF4E-4458-B9E5-357F4175EC75}" srcId="{850F0759-03F5-4C37-8A7B-B0F331698479}" destId="{11B463FC-4306-4F7D-A326-0D5C1BF16D90}" srcOrd="0" destOrd="0" parTransId="{28903F13-218B-4095-98E5-47885E989084}" sibTransId="{6A6B42DF-931D-4548-91E0-D5A4CDDB95B4}"/>
    <dgm:cxn modelId="{D8D92898-F932-4C6D-99C9-B93148A43CC9}" type="presOf" srcId="{850F0759-03F5-4C37-8A7B-B0F331698479}" destId="{81CAEF03-BF45-45A1-B111-BC671C9F874A}" srcOrd="0" destOrd="0" presId="urn:microsoft.com/office/officeart/2005/8/layout/process4"/>
    <dgm:cxn modelId="{78B60503-37CE-4EE2-A6D0-6481226E8CC8}" type="presParOf" srcId="{81CAEF03-BF45-45A1-B111-BC671C9F874A}" destId="{0F8ACF7A-69C0-4A38-BC07-6D15B6BFE5D9}" srcOrd="0" destOrd="0" presId="urn:microsoft.com/office/officeart/2005/8/layout/process4"/>
    <dgm:cxn modelId="{0DA2C138-83A6-4FC2-B797-8F0AA4729462}" type="presParOf" srcId="{0F8ACF7A-69C0-4A38-BC07-6D15B6BFE5D9}" destId="{CE5A712E-98D0-41D5-813D-39C4C7903929}" srcOrd="0" destOrd="0" presId="urn:microsoft.com/office/officeart/2005/8/layout/process4"/>
    <dgm:cxn modelId="{67D63683-0B3E-4FBB-938D-3FB9BDB070C0}" type="presParOf" srcId="{81CAEF03-BF45-45A1-B111-BC671C9F874A}" destId="{1014414C-1153-4567-AC66-94CCE0B8F32D}" srcOrd="1" destOrd="0" presId="urn:microsoft.com/office/officeart/2005/8/layout/process4"/>
    <dgm:cxn modelId="{405B6AF1-3C84-4A3D-BF28-B15A515CA4E4}" type="presParOf" srcId="{81CAEF03-BF45-45A1-B111-BC671C9F874A}" destId="{6677B272-98D5-465C-A6D5-9A536442682D}" srcOrd="2" destOrd="0" presId="urn:microsoft.com/office/officeart/2005/8/layout/process4"/>
    <dgm:cxn modelId="{E2E86D30-EF84-4017-AFE9-49FB1C808473}" type="presParOf" srcId="{6677B272-98D5-465C-A6D5-9A536442682D}" destId="{91945EEB-D760-499F-B5FD-8136EDB13512}" srcOrd="0" destOrd="0" presId="urn:microsoft.com/office/officeart/2005/8/layout/process4"/>
    <dgm:cxn modelId="{9192C3E2-776F-4720-A746-206F283E15EC}" type="presParOf" srcId="{81CAEF03-BF45-45A1-B111-BC671C9F874A}" destId="{215F2EDA-DA12-4D44-9CE9-41534F9B2C95}" srcOrd="3" destOrd="0" presId="urn:microsoft.com/office/officeart/2005/8/layout/process4"/>
    <dgm:cxn modelId="{5501934D-72D1-445E-A3CF-73E6B882CA1E}" type="presParOf" srcId="{81CAEF03-BF45-45A1-B111-BC671C9F874A}" destId="{670E8479-198D-4064-B188-40A5CDFA42C7}" srcOrd="4" destOrd="0" presId="urn:microsoft.com/office/officeart/2005/8/layout/process4"/>
    <dgm:cxn modelId="{0F90F6FB-9861-4C8C-A6C4-C73F8EA4949C}" type="presParOf" srcId="{670E8479-198D-4064-B188-40A5CDFA42C7}" destId="{B9AADD2D-FD22-4523-B4BA-3B8E9CE405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C1EF24-19B5-4A67-A358-8D8684D420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5D62AA7-551E-43C2-879A-F2CFB57AC562}">
      <dgm:prSet/>
      <dgm:spPr/>
      <dgm:t>
        <a:bodyPr/>
        <a:lstStyle/>
        <a:p>
          <a:pPr>
            <a:lnSpc>
              <a:spcPct val="100000"/>
            </a:lnSpc>
          </a:pPr>
          <a:r>
            <a:rPr lang="en-CA"/>
            <a:t>By individual First Nation?</a:t>
          </a:r>
          <a:endParaRPr lang="en-US"/>
        </a:p>
      </dgm:t>
    </dgm:pt>
    <dgm:pt modelId="{9FB31067-A766-45EF-A03E-70758AC9FE2F}" type="parTrans" cxnId="{17F86102-E8AB-4540-A5C5-4570CD2AE37E}">
      <dgm:prSet/>
      <dgm:spPr/>
      <dgm:t>
        <a:bodyPr/>
        <a:lstStyle/>
        <a:p>
          <a:endParaRPr lang="en-US"/>
        </a:p>
      </dgm:t>
    </dgm:pt>
    <dgm:pt modelId="{60F0A454-05D2-4FD9-97B4-C3D7023A44D5}" type="sibTrans" cxnId="{17F86102-E8AB-4540-A5C5-4570CD2AE37E}">
      <dgm:prSet/>
      <dgm:spPr/>
      <dgm:t>
        <a:bodyPr/>
        <a:lstStyle/>
        <a:p>
          <a:endParaRPr lang="en-US"/>
        </a:p>
      </dgm:t>
    </dgm:pt>
    <dgm:pt modelId="{625717D5-30F2-4F89-845B-F60BE2D8DD78}">
      <dgm:prSet/>
      <dgm:spPr/>
      <dgm:t>
        <a:bodyPr/>
        <a:lstStyle/>
        <a:p>
          <a:pPr>
            <a:lnSpc>
              <a:spcPct val="100000"/>
            </a:lnSpc>
          </a:pPr>
          <a:r>
            <a:rPr lang="en-CA"/>
            <a:t>Layered, multi-year approach?</a:t>
          </a:r>
          <a:endParaRPr lang="en-US"/>
        </a:p>
      </dgm:t>
    </dgm:pt>
    <dgm:pt modelId="{610AF79F-1802-4897-8F4B-EAA0D9A7678F}" type="parTrans" cxnId="{03C76B30-DEBB-49D3-8AE7-3FD63813C472}">
      <dgm:prSet/>
      <dgm:spPr/>
      <dgm:t>
        <a:bodyPr/>
        <a:lstStyle/>
        <a:p>
          <a:endParaRPr lang="en-US"/>
        </a:p>
      </dgm:t>
    </dgm:pt>
    <dgm:pt modelId="{7E26E144-077E-4EC8-99A5-080D976176AD}" type="sibTrans" cxnId="{03C76B30-DEBB-49D3-8AE7-3FD63813C472}">
      <dgm:prSet/>
      <dgm:spPr/>
      <dgm:t>
        <a:bodyPr/>
        <a:lstStyle/>
        <a:p>
          <a:endParaRPr lang="en-US"/>
        </a:p>
      </dgm:t>
    </dgm:pt>
    <dgm:pt modelId="{BD4E1FFA-33FC-4C41-9BDB-107E2F1AB222}">
      <dgm:prSet/>
      <dgm:spPr/>
      <dgm:t>
        <a:bodyPr/>
        <a:lstStyle/>
        <a:p>
          <a:pPr>
            <a:lnSpc>
              <a:spcPct val="100000"/>
            </a:lnSpc>
          </a:pPr>
          <a:r>
            <a:rPr lang="en-CA"/>
            <a:t>Facilities we know are necessary?</a:t>
          </a:r>
          <a:endParaRPr lang="en-US"/>
        </a:p>
      </dgm:t>
    </dgm:pt>
    <dgm:pt modelId="{DCE0C488-7738-4561-8FF0-4FDD959BF848}" type="parTrans" cxnId="{8B35F3A6-6C1C-44E5-8F55-0F8753446A8F}">
      <dgm:prSet/>
      <dgm:spPr/>
      <dgm:t>
        <a:bodyPr/>
        <a:lstStyle/>
        <a:p>
          <a:endParaRPr lang="en-US"/>
        </a:p>
      </dgm:t>
    </dgm:pt>
    <dgm:pt modelId="{31FFF5AE-698A-4879-AFF9-7B4E68948EFB}" type="sibTrans" cxnId="{8B35F3A6-6C1C-44E5-8F55-0F8753446A8F}">
      <dgm:prSet/>
      <dgm:spPr/>
      <dgm:t>
        <a:bodyPr/>
        <a:lstStyle/>
        <a:p>
          <a:endParaRPr lang="en-US"/>
        </a:p>
      </dgm:t>
    </dgm:pt>
    <dgm:pt modelId="{0B4A7381-F9BD-40AF-8FAA-E5DBDACD2DEE}">
      <dgm:prSet/>
      <dgm:spPr/>
      <dgm:t>
        <a:bodyPr/>
        <a:lstStyle/>
        <a:p>
          <a:pPr>
            <a:lnSpc>
              <a:spcPct val="100000"/>
            </a:lnSpc>
          </a:pPr>
          <a:r>
            <a:rPr lang="en-CA"/>
            <a:t>By MCFS Service Zone? </a:t>
          </a:r>
          <a:endParaRPr lang="en-US"/>
        </a:p>
      </dgm:t>
    </dgm:pt>
    <dgm:pt modelId="{03BD8088-F22B-4C49-B7AA-2758944DEC20}" type="parTrans" cxnId="{C3FE22AF-44E1-427F-A29C-70A46D2A15DE}">
      <dgm:prSet/>
      <dgm:spPr/>
      <dgm:t>
        <a:bodyPr/>
        <a:lstStyle/>
        <a:p>
          <a:endParaRPr lang="en-US"/>
        </a:p>
      </dgm:t>
    </dgm:pt>
    <dgm:pt modelId="{F707CE63-6CED-4CC2-8C91-058D2DBAFB39}" type="sibTrans" cxnId="{C3FE22AF-44E1-427F-A29C-70A46D2A15DE}">
      <dgm:prSet/>
      <dgm:spPr/>
      <dgm:t>
        <a:bodyPr/>
        <a:lstStyle/>
        <a:p>
          <a:endParaRPr lang="en-US"/>
        </a:p>
      </dgm:t>
    </dgm:pt>
    <dgm:pt modelId="{7B7295E7-DD7E-4F0C-9D17-CD20376C646F}" type="pres">
      <dgm:prSet presAssocID="{22C1EF24-19B5-4A67-A358-8D8684D42087}" presName="linear" presStyleCnt="0">
        <dgm:presLayoutVars>
          <dgm:animLvl val="lvl"/>
          <dgm:resizeHandles val="exact"/>
        </dgm:presLayoutVars>
      </dgm:prSet>
      <dgm:spPr/>
    </dgm:pt>
    <dgm:pt modelId="{5D1C7D58-E4A5-4E0E-AE92-BA983E37F9B1}" type="pres">
      <dgm:prSet presAssocID="{45D62AA7-551E-43C2-879A-F2CFB57AC562}" presName="parentText" presStyleLbl="node1" presStyleIdx="0" presStyleCnt="4">
        <dgm:presLayoutVars>
          <dgm:chMax val="0"/>
          <dgm:bulletEnabled val="1"/>
        </dgm:presLayoutVars>
      </dgm:prSet>
      <dgm:spPr/>
    </dgm:pt>
    <dgm:pt modelId="{2F71BF50-14A4-4C09-AD07-954D35BF0D4E}" type="pres">
      <dgm:prSet presAssocID="{60F0A454-05D2-4FD9-97B4-C3D7023A44D5}" presName="spacer" presStyleCnt="0"/>
      <dgm:spPr/>
    </dgm:pt>
    <dgm:pt modelId="{E52A56C9-DB2A-4E9E-9A3E-6181AF98AFDD}" type="pres">
      <dgm:prSet presAssocID="{625717D5-30F2-4F89-845B-F60BE2D8DD78}" presName="parentText" presStyleLbl="node1" presStyleIdx="1" presStyleCnt="4">
        <dgm:presLayoutVars>
          <dgm:chMax val="0"/>
          <dgm:bulletEnabled val="1"/>
        </dgm:presLayoutVars>
      </dgm:prSet>
      <dgm:spPr/>
    </dgm:pt>
    <dgm:pt modelId="{C20DDE32-4CE4-4081-8520-C8E374C9BFC7}" type="pres">
      <dgm:prSet presAssocID="{7E26E144-077E-4EC8-99A5-080D976176AD}" presName="spacer" presStyleCnt="0"/>
      <dgm:spPr/>
    </dgm:pt>
    <dgm:pt modelId="{5BAFA96F-80BC-47BE-B1D8-20E0C862669D}" type="pres">
      <dgm:prSet presAssocID="{BD4E1FFA-33FC-4C41-9BDB-107E2F1AB222}" presName="parentText" presStyleLbl="node1" presStyleIdx="2" presStyleCnt="4">
        <dgm:presLayoutVars>
          <dgm:chMax val="0"/>
          <dgm:bulletEnabled val="1"/>
        </dgm:presLayoutVars>
      </dgm:prSet>
      <dgm:spPr/>
    </dgm:pt>
    <dgm:pt modelId="{50CC78CF-8BB5-49DA-8A5E-E1A7171E2C5A}" type="pres">
      <dgm:prSet presAssocID="{31FFF5AE-698A-4879-AFF9-7B4E68948EFB}" presName="spacer" presStyleCnt="0"/>
      <dgm:spPr/>
    </dgm:pt>
    <dgm:pt modelId="{7A7646BA-3AAE-4157-8103-D9FFDA296E85}" type="pres">
      <dgm:prSet presAssocID="{0B4A7381-F9BD-40AF-8FAA-E5DBDACD2DEE}" presName="parentText" presStyleLbl="node1" presStyleIdx="3" presStyleCnt="4">
        <dgm:presLayoutVars>
          <dgm:chMax val="0"/>
          <dgm:bulletEnabled val="1"/>
        </dgm:presLayoutVars>
      </dgm:prSet>
      <dgm:spPr/>
    </dgm:pt>
  </dgm:ptLst>
  <dgm:cxnLst>
    <dgm:cxn modelId="{17F86102-E8AB-4540-A5C5-4570CD2AE37E}" srcId="{22C1EF24-19B5-4A67-A358-8D8684D42087}" destId="{45D62AA7-551E-43C2-879A-F2CFB57AC562}" srcOrd="0" destOrd="0" parTransId="{9FB31067-A766-45EF-A03E-70758AC9FE2F}" sibTransId="{60F0A454-05D2-4FD9-97B4-C3D7023A44D5}"/>
    <dgm:cxn modelId="{CCFC3D08-3A47-41A6-8C68-374FB394AE3E}" type="presOf" srcId="{22C1EF24-19B5-4A67-A358-8D8684D42087}" destId="{7B7295E7-DD7E-4F0C-9D17-CD20376C646F}" srcOrd="0" destOrd="0" presId="urn:microsoft.com/office/officeart/2005/8/layout/vList2"/>
    <dgm:cxn modelId="{03C76B30-DEBB-49D3-8AE7-3FD63813C472}" srcId="{22C1EF24-19B5-4A67-A358-8D8684D42087}" destId="{625717D5-30F2-4F89-845B-F60BE2D8DD78}" srcOrd="1" destOrd="0" parTransId="{610AF79F-1802-4897-8F4B-EAA0D9A7678F}" sibTransId="{7E26E144-077E-4EC8-99A5-080D976176AD}"/>
    <dgm:cxn modelId="{8723DC32-B424-42B3-B7F7-9CEDED901226}" type="presOf" srcId="{BD4E1FFA-33FC-4C41-9BDB-107E2F1AB222}" destId="{5BAFA96F-80BC-47BE-B1D8-20E0C862669D}" srcOrd="0" destOrd="0" presId="urn:microsoft.com/office/officeart/2005/8/layout/vList2"/>
    <dgm:cxn modelId="{35B1F750-C645-4EDC-B8CF-9E9F9FFF96E4}" type="presOf" srcId="{45D62AA7-551E-43C2-879A-F2CFB57AC562}" destId="{5D1C7D58-E4A5-4E0E-AE92-BA983E37F9B1}" srcOrd="0" destOrd="0" presId="urn:microsoft.com/office/officeart/2005/8/layout/vList2"/>
    <dgm:cxn modelId="{90F0C49B-4BD2-46DF-9168-57F2A65AAA4A}" type="presOf" srcId="{625717D5-30F2-4F89-845B-F60BE2D8DD78}" destId="{E52A56C9-DB2A-4E9E-9A3E-6181AF98AFDD}" srcOrd="0" destOrd="0" presId="urn:microsoft.com/office/officeart/2005/8/layout/vList2"/>
    <dgm:cxn modelId="{8B35F3A6-6C1C-44E5-8F55-0F8753446A8F}" srcId="{22C1EF24-19B5-4A67-A358-8D8684D42087}" destId="{BD4E1FFA-33FC-4C41-9BDB-107E2F1AB222}" srcOrd="2" destOrd="0" parTransId="{DCE0C488-7738-4561-8FF0-4FDD959BF848}" sibTransId="{31FFF5AE-698A-4879-AFF9-7B4E68948EFB}"/>
    <dgm:cxn modelId="{C3FE22AF-44E1-427F-A29C-70A46D2A15DE}" srcId="{22C1EF24-19B5-4A67-A358-8D8684D42087}" destId="{0B4A7381-F9BD-40AF-8FAA-E5DBDACD2DEE}" srcOrd="3" destOrd="0" parTransId="{03BD8088-F22B-4C49-B7AA-2758944DEC20}" sibTransId="{F707CE63-6CED-4CC2-8C91-058D2DBAFB39}"/>
    <dgm:cxn modelId="{D60AF1D7-56FD-4CDF-AAF8-E043180D71DD}" type="presOf" srcId="{0B4A7381-F9BD-40AF-8FAA-E5DBDACD2DEE}" destId="{7A7646BA-3AAE-4157-8103-D9FFDA296E85}" srcOrd="0" destOrd="0" presId="urn:microsoft.com/office/officeart/2005/8/layout/vList2"/>
    <dgm:cxn modelId="{89835C7C-AF9E-4F7E-AE55-9C421C4003E0}" type="presParOf" srcId="{7B7295E7-DD7E-4F0C-9D17-CD20376C646F}" destId="{5D1C7D58-E4A5-4E0E-AE92-BA983E37F9B1}" srcOrd="0" destOrd="0" presId="urn:microsoft.com/office/officeart/2005/8/layout/vList2"/>
    <dgm:cxn modelId="{892642D8-A36E-4AAF-A4FA-1E73AF69AB82}" type="presParOf" srcId="{7B7295E7-DD7E-4F0C-9D17-CD20376C646F}" destId="{2F71BF50-14A4-4C09-AD07-954D35BF0D4E}" srcOrd="1" destOrd="0" presId="urn:microsoft.com/office/officeart/2005/8/layout/vList2"/>
    <dgm:cxn modelId="{425AD3C7-CFE2-44ED-9865-7020F9E39122}" type="presParOf" srcId="{7B7295E7-DD7E-4F0C-9D17-CD20376C646F}" destId="{E52A56C9-DB2A-4E9E-9A3E-6181AF98AFDD}" srcOrd="2" destOrd="0" presId="urn:microsoft.com/office/officeart/2005/8/layout/vList2"/>
    <dgm:cxn modelId="{C490DE4A-F0F3-4926-9B4E-F66B189B4F6E}" type="presParOf" srcId="{7B7295E7-DD7E-4F0C-9D17-CD20376C646F}" destId="{C20DDE32-4CE4-4081-8520-C8E374C9BFC7}" srcOrd="3" destOrd="0" presId="urn:microsoft.com/office/officeart/2005/8/layout/vList2"/>
    <dgm:cxn modelId="{3E121553-DC60-4EE3-A83D-4963FD6F64EF}" type="presParOf" srcId="{7B7295E7-DD7E-4F0C-9D17-CD20376C646F}" destId="{5BAFA96F-80BC-47BE-B1D8-20E0C862669D}" srcOrd="4" destOrd="0" presId="urn:microsoft.com/office/officeart/2005/8/layout/vList2"/>
    <dgm:cxn modelId="{4D230DEF-33DA-4B75-814B-D12C07C52B34}" type="presParOf" srcId="{7B7295E7-DD7E-4F0C-9D17-CD20376C646F}" destId="{50CC78CF-8BB5-49DA-8A5E-E1A7171E2C5A}" srcOrd="5" destOrd="0" presId="urn:microsoft.com/office/officeart/2005/8/layout/vList2"/>
    <dgm:cxn modelId="{4899CB1C-CBCA-4779-B3BC-B36638B493F3}" type="presParOf" srcId="{7B7295E7-DD7E-4F0C-9D17-CD20376C646F}" destId="{7A7646BA-3AAE-4157-8103-D9FFDA296E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5648D-D5B9-4C89-8116-D4D0EF7F972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B1C6D62-9DBD-481C-BD7D-34430C35DC85}">
      <dgm:prSet/>
      <dgm:spPr/>
      <dgm:t>
        <a:bodyPr/>
        <a:lstStyle/>
        <a:p>
          <a:pPr>
            <a:defRPr cap="all"/>
          </a:pPr>
          <a:r>
            <a:rPr lang="en-CA"/>
            <a:t>Site tour participants</a:t>
          </a:r>
          <a:endParaRPr lang="en-US"/>
        </a:p>
      </dgm:t>
    </dgm:pt>
    <dgm:pt modelId="{7B72A4F2-C7D4-43D9-9395-D4BE6DB227C0}" type="parTrans" cxnId="{EB74E068-80CE-4D98-A04F-237FD7F981F5}">
      <dgm:prSet/>
      <dgm:spPr/>
      <dgm:t>
        <a:bodyPr/>
        <a:lstStyle/>
        <a:p>
          <a:endParaRPr lang="en-US"/>
        </a:p>
      </dgm:t>
    </dgm:pt>
    <dgm:pt modelId="{225ACE7E-EFAB-4589-943F-0EBF68E4CC09}" type="sibTrans" cxnId="{EB74E068-80CE-4D98-A04F-237FD7F981F5}">
      <dgm:prSet/>
      <dgm:spPr/>
      <dgm:t>
        <a:bodyPr/>
        <a:lstStyle/>
        <a:p>
          <a:endParaRPr lang="en-US"/>
        </a:p>
      </dgm:t>
    </dgm:pt>
    <dgm:pt modelId="{FDD0DDE0-DC4A-45DD-8B2B-28A2D6F7CA26}">
      <dgm:prSet/>
      <dgm:spPr/>
      <dgm:t>
        <a:bodyPr/>
        <a:lstStyle/>
        <a:p>
          <a:pPr>
            <a:defRPr cap="all"/>
          </a:pPr>
          <a:r>
            <a:rPr lang="en-CA"/>
            <a:t>Follow-up presentation to Council</a:t>
          </a:r>
          <a:endParaRPr lang="en-US"/>
        </a:p>
      </dgm:t>
    </dgm:pt>
    <dgm:pt modelId="{0F385BF5-30B9-454C-A3E8-1ED165B2BA18}" type="parTrans" cxnId="{DB8AE079-67CA-4868-B56D-E02BB4BBA268}">
      <dgm:prSet/>
      <dgm:spPr/>
      <dgm:t>
        <a:bodyPr/>
        <a:lstStyle/>
        <a:p>
          <a:endParaRPr lang="en-US"/>
        </a:p>
      </dgm:t>
    </dgm:pt>
    <dgm:pt modelId="{A133D1EE-D906-40BE-A814-7396B8DA2CE0}" type="sibTrans" cxnId="{DB8AE079-67CA-4868-B56D-E02BB4BBA268}">
      <dgm:prSet/>
      <dgm:spPr/>
      <dgm:t>
        <a:bodyPr/>
        <a:lstStyle/>
        <a:p>
          <a:endParaRPr lang="en-US"/>
        </a:p>
      </dgm:t>
    </dgm:pt>
    <dgm:pt modelId="{1AEA6DE5-B305-4E0C-88F1-6BCB78BDB98E}">
      <dgm:prSet/>
      <dgm:spPr/>
      <dgm:t>
        <a:bodyPr/>
        <a:lstStyle/>
        <a:p>
          <a:pPr>
            <a:defRPr cap="all"/>
          </a:pPr>
          <a:r>
            <a:rPr lang="en-CA"/>
            <a:t>First Nation contacts for ongoing discussion tables</a:t>
          </a:r>
          <a:endParaRPr lang="en-US"/>
        </a:p>
      </dgm:t>
    </dgm:pt>
    <dgm:pt modelId="{44538FF9-BD56-41F1-9DEE-66A36541BF51}" type="parTrans" cxnId="{C07EF63D-37C9-4026-8A5E-33D232BA1254}">
      <dgm:prSet/>
      <dgm:spPr/>
      <dgm:t>
        <a:bodyPr/>
        <a:lstStyle/>
        <a:p>
          <a:endParaRPr lang="en-US"/>
        </a:p>
      </dgm:t>
    </dgm:pt>
    <dgm:pt modelId="{967CBCEE-DFC3-4CA3-937C-6FD7B6C25DE5}" type="sibTrans" cxnId="{C07EF63D-37C9-4026-8A5E-33D232BA1254}">
      <dgm:prSet/>
      <dgm:spPr/>
      <dgm:t>
        <a:bodyPr/>
        <a:lstStyle/>
        <a:p>
          <a:endParaRPr lang="en-US"/>
        </a:p>
      </dgm:t>
    </dgm:pt>
    <dgm:pt modelId="{8A38E32D-4607-401D-B5C2-58F5BFCDE612}" type="pres">
      <dgm:prSet presAssocID="{4875648D-D5B9-4C89-8116-D4D0EF7F9729}" presName="root" presStyleCnt="0">
        <dgm:presLayoutVars>
          <dgm:dir/>
          <dgm:resizeHandles val="exact"/>
        </dgm:presLayoutVars>
      </dgm:prSet>
      <dgm:spPr/>
    </dgm:pt>
    <dgm:pt modelId="{60230E9C-5377-443D-8AA0-8B5E173C35B4}" type="pres">
      <dgm:prSet presAssocID="{1B1C6D62-9DBD-481C-BD7D-34430C35DC85}" presName="compNode" presStyleCnt="0"/>
      <dgm:spPr/>
    </dgm:pt>
    <dgm:pt modelId="{1F157A51-CD03-42F1-AD1F-271013FD22B6}" type="pres">
      <dgm:prSet presAssocID="{1B1C6D62-9DBD-481C-BD7D-34430C35DC85}" presName="iconBgRect" presStyleLbl="bgShp" presStyleIdx="0" presStyleCnt="3"/>
      <dgm:spPr>
        <a:prstGeom prst="round2DiagRect">
          <a:avLst>
            <a:gd name="adj1" fmla="val 29727"/>
            <a:gd name="adj2" fmla="val 0"/>
          </a:avLst>
        </a:prstGeom>
      </dgm:spPr>
    </dgm:pt>
    <dgm:pt modelId="{2815EB80-8517-4F21-9A04-C6FC672BFA9A}" type="pres">
      <dgm:prSet presAssocID="{1B1C6D62-9DBD-481C-BD7D-34430C35DC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C3A854E-2BC0-45F4-BDFC-69860548CA27}" type="pres">
      <dgm:prSet presAssocID="{1B1C6D62-9DBD-481C-BD7D-34430C35DC85}" presName="spaceRect" presStyleCnt="0"/>
      <dgm:spPr/>
    </dgm:pt>
    <dgm:pt modelId="{AF2D0EBD-AC56-4C33-88C2-1505DF68F248}" type="pres">
      <dgm:prSet presAssocID="{1B1C6D62-9DBD-481C-BD7D-34430C35DC85}" presName="textRect" presStyleLbl="revTx" presStyleIdx="0" presStyleCnt="3">
        <dgm:presLayoutVars>
          <dgm:chMax val="1"/>
          <dgm:chPref val="1"/>
        </dgm:presLayoutVars>
      </dgm:prSet>
      <dgm:spPr/>
    </dgm:pt>
    <dgm:pt modelId="{8CDA5870-3F18-4B1B-B079-8B3538D20A88}" type="pres">
      <dgm:prSet presAssocID="{225ACE7E-EFAB-4589-943F-0EBF68E4CC09}" presName="sibTrans" presStyleCnt="0"/>
      <dgm:spPr/>
    </dgm:pt>
    <dgm:pt modelId="{97BEE845-6E64-4513-A365-295D1EDBDB07}" type="pres">
      <dgm:prSet presAssocID="{FDD0DDE0-DC4A-45DD-8B2B-28A2D6F7CA26}" presName="compNode" presStyleCnt="0"/>
      <dgm:spPr/>
    </dgm:pt>
    <dgm:pt modelId="{570DED53-1861-497D-81F4-CE0F6C5F752E}" type="pres">
      <dgm:prSet presAssocID="{FDD0DDE0-DC4A-45DD-8B2B-28A2D6F7CA26}" presName="iconBgRect" presStyleLbl="bgShp" presStyleIdx="1" presStyleCnt="3"/>
      <dgm:spPr>
        <a:prstGeom prst="round2DiagRect">
          <a:avLst>
            <a:gd name="adj1" fmla="val 29727"/>
            <a:gd name="adj2" fmla="val 0"/>
          </a:avLst>
        </a:prstGeom>
      </dgm:spPr>
    </dgm:pt>
    <dgm:pt modelId="{2D0DB218-A608-4D57-86A6-28366C37697C}" type="pres">
      <dgm:prSet presAssocID="{FDD0DDE0-DC4A-45DD-8B2B-28A2D6F7CA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CB4923C3-9C76-48BE-AB0A-7A201447BFB5}" type="pres">
      <dgm:prSet presAssocID="{FDD0DDE0-DC4A-45DD-8B2B-28A2D6F7CA26}" presName="spaceRect" presStyleCnt="0"/>
      <dgm:spPr/>
    </dgm:pt>
    <dgm:pt modelId="{1F9BCC93-4BE2-42D4-8929-8E0D4B9B70CD}" type="pres">
      <dgm:prSet presAssocID="{FDD0DDE0-DC4A-45DD-8B2B-28A2D6F7CA26}" presName="textRect" presStyleLbl="revTx" presStyleIdx="1" presStyleCnt="3">
        <dgm:presLayoutVars>
          <dgm:chMax val="1"/>
          <dgm:chPref val="1"/>
        </dgm:presLayoutVars>
      </dgm:prSet>
      <dgm:spPr/>
    </dgm:pt>
    <dgm:pt modelId="{E8355222-0958-4325-8FCE-20045016225C}" type="pres">
      <dgm:prSet presAssocID="{A133D1EE-D906-40BE-A814-7396B8DA2CE0}" presName="sibTrans" presStyleCnt="0"/>
      <dgm:spPr/>
    </dgm:pt>
    <dgm:pt modelId="{23996465-68EE-4054-9FE0-63E689527F8A}" type="pres">
      <dgm:prSet presAssocID="{1AEA6DE5-B305-4E0C-88F1-6BCB78BDB98E}" presName="compNode" presStyleCnt="0"/>
      <dgm:spPr/>
    </dgm:pt>
    <dgm:pt modelId="{8E50B369-7E91-449F-ABFC-BAA3C3759B8B}" type="pres">
      <dgm:prSet presAssocID="{1AEA6DE5-B305-4E0C-88F1-6BCB78BDB98E}" presName="iconBgRect" presStyleLbl="bgShp" presStyleIdx="2" presStyleCnt="3"/>
      <dgm:spPr>
        <a:prstGeom prst="round2DiagRect">
          <a:avLst>
            <a:gd name="adj1" fmla="val 29727"/>
            <a:gd name="adj2" fmla="val 0"/>
          </a:avLst>
        </a:prstGeom>
      </dgm:spPr>
    </dgm:pt>
    <dgm:pt modelId="{5FD7341B-E0D4-4490-88A2-AFFCA56F17F2}" type="pres">
      <dgm:prSet presAssocID="{1AEA6DE5-B305-4E0C-88F1-6BCB78BDB9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26D5733-9A6B-485B-A935-2B8AEA313192}" type="pres">
      <dgm:prSet presAssocID="{1AEA6DE5-B305-4E0C-88F1-6BCB78BDB98E}" presName="spaceRect" presStyleCnt="0"/>
      <dgm:spPr/>
    </dgm:pt>
    <dgm:pt modelId="{976D21F6-A788-4B18-BE81-F82071415548}" type="pres">
      <dgm:prSet presAssocID="{1AEA6DE5-B305-4E0C-88F1-6BCB78BDB98E}" presName="textRect" presStyleLbl="revTx" presStyleIdx="2" presStyleCnt="3">
        <dgm:presLayoutVars>
          <dgm:chMax val="1"/>
          <dgm:chPref val="1"/>
        </dgm:presLayoutVars>
      </dgm:prSet>
      <dgm:spPr/>
    </dgm:pt>
  </dgm:ptLst>
  <dgm:cxnLst>
    <dgm:cxn modelId="{4EF58619-D180-436D-A79C-ED616E72E70E}" type="presOf" srcId="{1AEA6DE5-B305-4E0C-88F1-6BCB78BDB98E}" destId="{976D21F6-A788-4B18-BE81-F82071415548}" srcOrd="0" destOrd="0" presId="urn:microsoft.com/office/officeart/2018/5/layout/IconLeafLabelList"/>
    <dgm:cxn modelId="{C07EF63D-37C9-4026-8A5E-33D232BA1254}" srcId="{4875648D-D5B9-4C89-8116-D4D0EF7F9729}" destId="{1AEA6DE5-B305-4E0C-88F1-6BCB78BDB98E}" srcOrd="2" destOrd="0" parTransId="{44538FF9-BD56-41F1-9DEE-66A36541BF51}" sibTransId="{967CBCEE-DFC3-4CA3-937C-6FD7B6C25DE5}"/>
    <dgm:cxn modelId="{EB74E068-80CE-4D98-A04F-237FD7F981F5}" srcId="{4875648D-D5B9-4C89-8116-D4D0EF7F9729}" destId="{1B1C6D62-9DBD-481C-BD7D-34430C35DC85}" srcOrd="0" destOrd="0" parTransId="{7B72A4F2-C7D4-43D9-9395-D4BE6DB227C0}" sibTransId="{225ACE7E-EFAB-4589-943F-0EBF68E4CC09}"/>
    <dgm:cxn modelId="{DB8AE079-67CA-4868-B56D-E02BB4BBA268}" srcId="{4875648D-D5B9-4C89-8116-D4D0EF7F9729}" destId="{FDD0DDE0-DC4A-45DD-8B2B-28A2D6F7CA26}" srcOrd="1" destOrd="0" parTransId="{0F385BF5-30B9-454C-A3E8-1ED165B2BA18}" sibTransId="{A133D1EE-D906-40BE-A814-7396B8DA2CE0}"/>
    <dgm:cxn modelId="{4711A8A1-4855-4836-ADDE-D939C8724237}" type="presOf" srcId="{4875648D-D5B9-4C89-8116-D4D0EF7F9729}" destId="{8A38E32D-4607-401D-B5C2-58F5BFCDE612}" srcOrd="0" destOrd="0" presId="urn:microsoft.com/office/officeart/2018/5/layout/IconLeafLabelList"/>
    <dgm:cxn modelId="{8748D6D7-4457-478F-B573-199D3612F622}" type="presOf" srcId="{1B1C6D62-9DBD-481C-BD7D-34430C35DC85}" destId="{AF2D0EBD-AC56-4C33-88C2-1505DF68F248}" srcOrd="0" destOrd="0" presId="urn:microsoft.com/office/officeart/2018/5/layout/IconLeafLabelList"/>
    <dgm:cxn modelId="{130208EE-ABE4-47FE-8EA3-9276F039F06B}" type="presOf" srcId="{FDD0DDE0-DC4A-45DD-8B2B-28A2D6F7CA26}" destId="{1F9BCC93-4BE2-42D4-8929-8E0D4B9B70CD}" srcOrd="0" destOrd="0" presId="urn:microsoft.com/office/officeart/2018/5/layout/IconLeafLabelList"/>
    <dgm:cxn modelId="{F6D150BA-DD86-4858-B227-FDA2D7CA5E64}" type="presParOf" srcId="{8A38E32D-4607-401D-B5C2-58F5BFCDE612}" destId="{60230E9C-5377-443D-8AA0-8B5E173C35B4}" srcOrd="0" destOrd="0" presId="urn:microsoft.com/office/officeart/2018/5/layout/IconLeafLabelList"/>
    <dgm:cxn modelId="{AC7789AE-BEDD-437D-90B8-0CBF6EE7E772}" type="presParOf" srcId="{60230E9C-5377-443D-8AA0-8B5E173C35B4}" destId="{1F157A51-CD03-42F1-AD1F-271013FD22B6}" srcOrd="0" destOrd="0" presId="urn:microsoft.com/office/officeart/2018/5/layout/IconLeafLabelList"/>
    <dgm:cxn modelId="{443E0709-F777-4AF5-A2FF-ED9336AD9095}" type="presParOf" srcId="{60230E9C-5377-443D-8AA0-8B5E173C35B4}" destId="{2815EB80-8517-4F21-9A04-C6FC672BFA9A}" srcOrd="1" destOrd="0" presId="urn:microsoft.com/office/officeart/2018/5/layout/IconLeafLabelList"/>
    <dgm:cxn modelId="{31AA5843-9508-410D-B804-58642C3FC870}" type="presParOf" srcId="{60230E9C-5377-443D-8AA0-8B5E173C35B4}" destId="{2C3A854E-2BC0-45F4-BDFC-69860548CA27}" srcOrd="2" destOrd="0" presId="urn:microsoft.com/office/officeart/2018/5/layout/IconLeafLabelList"/>
    <dgm:cxn modelId="{0B89F480-11E9-4D61-9862-BFFB4AAE66C5}" type="presParOf" srcId="{60230E9C-5377-443D-8AA0-8B5E173C35B4}" destId="{AF2D0EBD-AC56-4C33-88C2-1505DF68F248}" srcOrd="3" destOrd="0" presId="urn:microsoft.com/office/officeart/2018/5/layout/IconLeafLabelList"/>
    <dgm:cxn modelId="{C0C8DBEC-0F79-4955-899D-FE6D2CDF089D}" type="presParOf" srcId="{8A38E32D-4607-401D-B5C2-58F5BFCDE612}" destId="{8CDA5870-3F18-4B1B-B079-8B3538D20A88}" srcOrd="1" destOrd="0" presId="urn:microsoft.com/office/officeart/2018/5/layout/IconLeafLabelList"/>
    <dgm:cxn modelId="{B0AA6C1B-E912-4558-A074-644B55BF8565}" type="presParOf" srcId="{8A38E32D-4607-401D-B5C2-58F5BFCDE612}" destId="{97BEE845-6E64-4513-A365-295D1EDBDB07}" srcOrd="2" destOrd="0" presId="urn:microsoft.com/office/officeart/2018/5/layout/IconLeafLabelList"/>
    <dgm:cxn modelId="{FE9AFC99-569A-4D79-A87E-25F15B4EDE39}" type="presParOf" srcId="{97BEE845-6E64-4513-A365-295D1EDBDB07}" destId="{570DED53-1861-497D-81F4-CE0F6C5F752E}" srcOrd="0" destOrd="0" presId="urn:microsoft.com/office/officeart/2018/5/layout/IconLeafLabelList"/>
    <dgm:cxn modelId="{042806D0-08D5-4113-BBA8-5B2C60E3E689}" type="presParOf" srcId="{97BEE845-6E64-4513-A365-295D1EDBDB07}" destId="{2D0DB218-A608-4D57-86A6-28366C37697C}" srcOrd="1" destOrd="0" presId="urn:microsoft.com/office/officeart/2018/5/layout/IconLeafLabelList"/>
    <dgm:cxn modelId="{0DD97702-ABAF-43F5-9A90-8A9866327816}" type="presParOf" srcId="{97BEE845-6E64-4513-A365-295D1EDBDB07}" destId="{CB4923C3-9C76-48BE-AB0A-7A201447BFB5}" srcOrd="2" destOrd="0" presId="urn:microsoft.com/office/officeart/2018/5/layout/IconLeafLabelList"/>
    <dgm:cxn modelId="{FCD84DEE-0520-4551-B5B9-6EF899FD8F4A}" type="presParOf" srcId="{97BEE845-6E64-4513-A365-295D1EDBDB07}" destId="{1F9BCC93-4BE2-42D4-8929-8E0D4B9B70CD}" srcOrd="3" destOrd="0" presId="urn:microsoft.com/office/officeart/2018/5/layout/IconLeafLabelList"/>
    <dgm:cxn modelId="{1C263430-AE35-4B33-A903-228335CA379A}" type="presParOf" srcId="{8A38E32D-4607-401D-B5C2-58F5BFCDE612}" destId="{E8355222-0958-4325-8FCE-20045016225C}" srcOrd="3" destOrd="0" presId="urn:microsoft.com/office/officeart/2018/5/layout/IconLeafLabelList"/>
    <dgm:cxn modelId="{5D5B047B-60A5-4BD7-AEF1-72B0296D5CD3}" type="presParOf" srcId="{8A38E32D-4607-401D-B5C2-58F5BFCDE612}" destId="{23996465-68EE-4054-9FE0-63E689527F8A}" srcOrd="4" destOrd="0" presId="urn:microsoft.com/office/officeart/2018/5/layout/IconLeafLabelList"/>
    <dgm:cxn modelId="{C81CE8DA-3852-44C4-97AA-308FF6D131F4}" type="presParOf" srcId="{23996465-68EE-4054-9FE0-63E689527F8A}" destId="{8E50B369-7E91-449F-ABFC-BAA3C3759B8B}" srcOrd="0" destOrd="0" presId="urn:microsoft.com/office/officeart/2018/5/layout/IconLeafLabelList"/>
    <dgm:cxn modelId="{A820BEE2-4DC5-4F08-9177-AB231F5B755F}" type="presParOf" srcId="{23996465-68EE-4054-9FE0-63E689527F8A}" destId="{5FD7341B-E0D4-4490-88A2-AFFCA56F17F2}" srcOrd="1" destOrd="0" presId="urn:microsoft.com/office/officeart/2018/5/layout/IconLeafLabelList"/>
    <dgm:cxn modelId="{F7A6F703-EA3D-4C27-B3E3-EAB3FC216A62}" type="presParOf" srcId="{23996465-68EE-4054-9FE0-63E689527F8A}" destId="{A26D5733-9A6B-485B-A935-2B8AEA313192}" srcOrd="2" destOrd="0" presId="urn:microsoft.com/office/officeart/2018/5/layout/IconLeafLabelList"/>
    <dgm:cxn modelId="{C4944229-DAC0-4C54-BEF7-65FBB8BE0BB9}" type="presParOf" srcId="{23996465-68EE-4054-9FE0-63E689527F8A}" destId="{976D21F6-A788-4B18-BE81-F8207141554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037C-5E72-4C06-B38F-C96B7F21373B}">
      <dsp:nvSpPr>
        <dsp:cNvPr id="0" name=""/>
        <dsp:cNvSpPr/>
      </dsp:nvSpPr>
      <dsp:spPr>
        <a:xfrm>
          <a:off x="0" y="2102696"/>
          <a:ext cx="6251110" cy="137959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t>We have two primary stage B tasks unfinished;</a:t>
          </a:r>
          <a:endParaRPr lang="en-US" sz="2400" kern="1200"/>
        </a:p>
      </dsp:txBody>
      <dsp:txXfrm>
        <a:off x="0" y="2102696"/>
        <a:ext cx="6251110" cy="744982"/>
      </dsp:txXfrm>
    </dsp:sp>
    <dsp:sp modelId="{F5E96C76-0A21-4479-BD5D-EFE379CF5094}">
      <dsp:nvSpPr>
        <dsp:cNvPr id="0" name=""/>
        <dsp:cNvSpPr/>
      </dsp:nvSpPr>
      <dsp:spPr>
        <a:xfrm>
          <a:off x="0" y="2820086"/>
          <a:ext cx="3125555" cy="6346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CA" sz="1800" kern="1200"/>
            <a:t>B-10 Facilities and Resources</a:t>
          </a:r>
          <a:endParaRPr lang="en-US" sz="1800" kern="1200"/>
        </a:p>
      </dsp:txBody>
      <dsp:txXfrm>
        <a:off x="0" y="2820086"/>
        <a:ext cx="3125555" cy="634614"/>
      </dsp:txXfrm>
    </dsp:sp>
    <dsp:sp modelId="{8DF1A5F1-DB28-41E8-ABF2-80D51F124E5B}">
      <dsp:nvSpPr>
        <dsp:cNvPr id="0" name=""/>
        <dsp:cNvSpPr/>
      </dsp:nvSpPr>
      <dsp:spPr>
        <a:xfrm>
          <a:off x="3125555" y="2820086"/>
          <a:ext cx="3125555" cy="6346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CA" sz="1800" kern="1200"/>
            <a:t>B-21 Capacity Development Summary Report/Presentation </a:t>
          </a:r>
          <a:endParaRPr lang="en-US" sz="1800" kern="1200"/>
        </a:p>
      </dsp:txBody>
      <dsp:txXfrm>
        <a:off x="3125555" y="2820086"/>
        <a:ext cx="3125555" cy="634614"/>
      </dsp:txXfrm>
    </dsp:sp>
    <dsp:sp modelId="{5951592B-A31E-4199-A0BB-DA7FBD001EC7}">
      <dsp:nvSpPr>
        <dsp:cNvPr id="0" name=""/>
        <dsp:cNvSpPr/>
      </dsp:nvSpPr>
      <dsp:spPr>
        <a:xfrm rot="10800000">
          <a:off x="0" y="1570"/>
          <a:ext cx="6251110" cy="2121819"/>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t>We are nearing completion of Stage B tasks and have started writing the Stage C transition plan.</a:t>
          </a:r>
          <a:endParaRPr lang="en-US" sz="2400" kern="1200"/>
        </a:p>
      </dsp:txBody>
      <dsp:txXfrm rot="10800000">
        <a:off x="0" y="1570"/>
        <a:ext cx="6251110" cy="1378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78C8-31CD-4B4A-BFEB-CCD4C910EAEA}">
      <dsp:nvSpPr>
        <dsp:cNvPr id="0" name=""/>
        <dsp:cNvSpPr/>
      </dsp:nvSpPr>
      <dsp:spPr>
        <a:xfrm>
          <a:off x="0" y="2919"/>
          <a:ext cx="613054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2CE7D-8BBF-4431-9DE9-477B9BB01582}">
      <dsp:nvSpPr>
        <dsp:cNvPr id="0" name=""/>
        <dsp:cNvSpPr/>
      </dsp:nvSpPr>
      <dsp:spPr>
        <a:xfrm>
          <a:off x="0" y="2919"/>
          <a:ext cx="6130548" cy="199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We have tentatively scheduled the B-21 capacity summary for mid-July. </a:t>
          </a:r>
          <a:endParaRPr lang="en-US" sz="2400" kern="1200" dirty="0"/>
        </a:p>
      </dsp:txBody>
      <dsp:txXfrm>
        <a:off x="0" y="2919"/>
        <a:ext cx="6130548" cy="1991313"/>
      </dsp:txXfrm>
    </dsp:sp>
    <dsp:sp modelId="{2D96F54E-7330-4A11-B1FB-5B100457A6E6}">
      <dsp:nvSpPr>
        <dsp:cNvPr id="0" name=""/>
        <dsp:cNvSpPr/>
      </dsp:nvSpPr>
      <dsp:spPr>
        <a:xfrm>
          <a:off x="0" y="1994233"/>
          <a:ext cx="613054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EA727-3B52-4882-A46E-AA9796A9DFF0}">
      <dsp:nvSpPr>
        <dsp:cNvPr id="0" name=""/>
        <dsp:cNvSpPr/>
      </dsp:nvSpPr>
      <dsp:spPr>
        <a:xfrm>
          <a:off x="0" y="1994233"/>
          <a:ext cx="6130548" cy="199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Our goal is to have the stage C-1 Transition Plan complete and approved by summers end, preferably July/August.  This plan is negotiated with the mainstream CAS partners and reviewed by MCCSS for legislative compliance. </a:t>
          </a:r>
          <a:endParaRPr lang="en-US" sz="2400" kern="1200" dirty="0"/>
        </a:p>
      </dsp:txBody>
      <dsp:txXfrm>
        <a:off x="0" y="1994233"/>
        <a:ext cx="6130548" cy="1991313"/>
      </dsp:txXfrm>
    </dsp:sp>
    <dsp:sp modelId="{55610FF8-D87D-45A0-B2AB-FA2D69B10104}">
      <dsp:nvSpPr>
        <dsp:cNvPr id="0" name=""/>
        <dsp:cNvSpPr/>
      </dsp:nvSpPr>
      <dsp:spPr>
        <a:xfrm>
          <a:off x="0" y="3985546"/>
          <a:ext cx="613054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1661B-50A5-407A-A183-2FB4AAC477CD}">
      <dsp:nvSpPr>
        <dsp:cNvPr id="0" name=""/>
        <dsp:cNvSpPr/>
      </dsp:nvSpPr>
      <dsp:spPr>
        <a:xfrm>
          <a:off x="0" y="3985546"/>
          <a:ext cx="6130548" cy="199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A significant component of the Transition Plan is the Service Transfer Plan, which details the sequence of events from recruitment through secondment to return of those casefiles to indigenous control</a:t>
          </a:r>
          <a:endParaRPr lang="en-US" sz="2400" kern="1200"/>
        </a:p>
      </dsp:txBody>
      <dsp:txXfrm>
        <a:off x="0" y="3985546"/>
        <a:ext cx="6130548" cy="1991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7E7A-7109-4BE6-900F-B12619AB7EF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CF4BA-22CA-40E5-92EA-AC4C2D5FB4A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Part of Stage B of the Designation Process</a:t>
          </a:r>
          <a:endParaRPr lang="en-US" sz="2700" kern="1200" dirty="0"/>
        </a:p>
      </dsp:txBody>
      <dsp:txXfrm>
        <a:off x="0" y="0"/>
        <a:ext cx="6900512" cy="1384035"/>
      </dsp:txXfrm>
    </dsp:sp>
    <dsp:sp modelId="{30E34FBF-1949-4C96-A4F6-6BE684C1C3F7}">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B0CD5-4FCF-4C4A-9CBF-5E7E5C69E62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Self-explanatory</a:t>
          </a:r>
          <a:endParaRPr lang="en-US" sz="2700" kern="1200" dirty="0"/>
        </a:p>
      </dsp:txBody>
      <dsp:txXfrm>
        <a:off x="0" y="1384035"/>
        <a:ext cx="6900512" cy="1384035"/>
      </dsp:txXfrm>
    </dsp:sp>
    <dsp:sp modelId="{4049865F-C138-4FCE-BF6E-AC8572D10784}">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8C520-861C-4858-9AC9-75C28CEB66C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The federal announcement provides the opportunity to look at capital needs for Child Welfare in a more holistic manner.</a:t>
          </a:r>
          <a:endParaRPr lang="en-US" sz="2700" kern="1200" dirty="0"/>
        </a:p>
      </dsp:txBody>
      <dsp:txXfrm>
        <a:off x="0" y="2768070"/>
        <a:ext cx="6900512" cy="1384035"/>
      </dsp:txXfrm>
    </dsp:sp>
    <dsp:sp modelId="{8A50231C-6331-4D08-B809-20178EFBA65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45C4E-A450-4F25-AC14-C6513B2E75E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MCFS plans to revise the B-10 report based on the outcomes of the discussions on integrated planning.</a:t>
          </a:r>
          <a:endParaRPr lang="en-US" sz="2700" kern="120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D5DD2-BF2E-4E63-A760-76253A3C7747}">
      <dsp:nvSpPr>
        <dsp:cNvPr id="0" name=""/>
        <dsp:cNvSpPr/>
      </dsp:nvSpPr>
      <dsp:spPr>
        <a:xfrm>
          <a:off x="8825818" y="838499"/>
          <a:ext cx="2012429" cy="20127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F878-2304-4A15-9D71-E994884747C5}">
      <dsp:nvSpPr>
        <dsp:cNvPr id="0" name=""/>
        <dsp:cNvSpPr/>
      </dsp:nvSpPr>
      <dsp:spPr>
        <a:xfrm>
          <a:off x="8892221" y="905603"/>
          <a:ext cx="1878553" cy="187855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Construction </a:t>
          </a:r>
          <a:endParaRPr lang="en-US" sz="1800" kern="1200" dirty="0"/>
        </a:p>
      </dsp:txBody>
      <dsp:txXfrm>
        <a:off x="9161044" y="1174018"/>
        <a:ext cx="1341976" cy="1341721"/>
      </dsp:txXfrm>
    </dsp:sp>
    <dsp:sp modelId="{85BA5E65-DC1A-4FDA-9745-AC2D086DD9FF}">
      <dsp:nvSpPr>
        <dsp:cNvPr id="0" name=""/>
        <dsp:cNvSpPr/>
      </dsp:nvSpPr>
      <dsp:spPr>
        <a:xfrm rot="2700000">
          <a:off x="6744960" y="838603"/>
          <a:ext cx="2012197" cy="2012197"/>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25B00-BCCA-4166-9192-66FF0FE0095C}">
      <dsp:nvSpPr>
        <dsp:cNvPr id="0" name=""/>
        <dsp:cNvSpPr/>
      </dsp:nvSpPr>
      <dsp:spPr>
        <a:xfrm>
          <a:off x="6813388" y="905603"/>
          <a:ext cx="1878553" cy="18785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Tendering and Project Management</a:t>
          </a:r>
          <a:endParaRPr lang="en-US" sz="1800" kern="1200" dirty="0"/>
        </a:p>
      </dsp:txBody>
      <dsp:txXfrm>
        <a:off x="7081141" y="1174018"/>
        <a:ext cx="1341976" cy="1341721"/>
      </dsp:txXfrm>
    </dsp:sp>
    <dsp:sp modelId="{6912C95C-4CCF-482F-9A05-1E2873269B4B}">
      <dsp:nvSpPr>
        <dsp:cNvPr id="0" name=""/>
        <dsp:cNvSpPr/>
      </dsp:nvSpPr>
      <dsp:spPr>
        <a:xfrm rot="2700000">
          <a:off x="4666127" y="838603"/>
          <a:ext cx="2012197" cy="2012197"/>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D7CC7-E988-48B0-83B6-2BB52A1ECA62}">
      <dsp:nvSpPr>
        <dsp:cNvPr id="0" name=""/>
        <dsp:cNvSpPr/>
      </dsp:nvSpPr>
      <dsp:spPr>
        <a:xfrm>
          <a:off x="4733484" y="905603"/>
          <a:ext cx="1878553" cy="18785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Detailed Design</a:t>
          </a:r>
          <a:endParaRPr lang="en-US" sz="1800" kern="1200" dirty="0"/>
        </a:p>
      </dsp:txBody>
      <dsp:txXfrm>
        <a:off x="5001237" y="1174018"/>
        <a:ext cx="1341976" cy="1341721"/>
      </dsp:txXfrm>
    </dsp:sp>
    <dsp:sp modelId="{D801D828-88B8-40C7-9D6E-A570DABB172C}">
      <dsp:nvSpPr>
        <dsp:cNvPr id="0" name=""/>
        <dsp:cNvSpPr/>
      </dsp:nvSpPr>
      <dsp:spPr>
        <a:xfrm rot="2700000">
          <a:off x="2586223" y="838603"/>
          <a:ext cx="2012197" cy="201219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3EB30-14DF-46F5-A27C-2BE48309E42F}">
      <dsp:nvSpPr>
        <dsp:cNvPr id="0" name=""/>
        <dsp:cNvSpPr/>
      </dsp:nvSpPr>
      <dsp:spPr>
        <a:xfrm>
          <a:off x="2653581" y="905603"/>
          <a:ext cx="1878553" cy="18785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Site specific Feasibility Studies </a:t>
          </a:r>
        </a:p>
      </dsp:txBody>
      <dsp:txXfrm>
        <a:off x="2922405" y="1174018"/>
        <a:ext cx="1341976" cy="1341721"/>
      </dsp:txXfrm>
    </dsp:sp>
    <dsp:sp modelId="{883B89AB-BA67-4EF3-8512-22850C6148A0}">
      <dsp:nvSpPr>
        <dsp:cNvPr id="0" name=""/>
        <dsp:cNvSpPr/>
      </dsp:nvSpPr>
      <dsp:spPr>
        <a:xfrm rot="2700000">
          <a:off x="506320" y="838603"/>
          <a:ext cx="2012197" cy="2012197"/>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45B28-F5A9-43BC-A0D2-6025A2F4AD7A}">
      <dsp:nvSpPr>
        <dsp:cNvPr id="0" name=""/>
        <dsp:cNvSpPr/>
      </dsp:nvSpPr>
      <dsp:spPr>
        <a:xfrm>
          <a:off x="573677" y="905603"/>
          <a:ext cx="1878553" cy="18785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800" kern="1200" dirty="0"/>
            <a:t>Pre-Feasibility</a:t>
          </a:r>
          <a:endParaRPr lang="en-US" sz="1800" kern="1200" dirty="0"/>
        </a:p>
        <a:p>
          <a:pPr marL="0" lvl="0" algn="ctr" defTabSz="800100">
            <a:lnSpc>
              <a:spcPct val="90000"/>
            </a:lnSpc>
            <a:spcBef>
              <a:spcPct val="0"/>
            </a:spcBef>
            <a:spcAft>
              <a:spcPct val="35000"/>
            </a:spcAft>
            <a:buNone/>
          </a:pPr>
          <a:endParaRPr lang="en-US" sz="1800" kern="1200" dirty="0"/>
        </a:p>
      </dsp:txBody>
      <dsp:txXfrm>
        <a:off x="842501" y="1174018"/>
        <a:ext cx="1341976" cy="1341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712E-98D0-41D5-813D-39C4C7903929}">
      <dsp:nvSpPr>
        <dsp:cNvPr id="0" name=""/>
        <dsp:cNvSpPr/>
      </dsp:nvSpPr>
      <dsp:spPr>
        <a:xfrm>
          <a:off x="0" y="4274295"/>
          <a:ext cx="5811128" cy="1402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The sum of the individual First Nation tables will become our B-10 report. </a:t>
          </a:r>
          <a:endParaRPr lang="en-US" sz="2000" kern="1200" dirty="0"/>
        </a:p>
      </dsp:txBody>
      <dsp:txXfrm>
        <a:off x="0" y="4274295"/>
        <a:ext cx="5811128" cy="1402919"/>
      </dsp:txXfrm>
    </dsp:sp>
    <dsp:sp modelId="{91945EEB-D760-499F-B5FD-8136EDB13512}">
      <dsp:nvSpPr>
        <dsp:cNvPr id="0" name=""/>
        <dsp:cNvSpPr/>
      </dsp:nvSpPr>
      <dsp:spPr>
        <a:xfrm rot="10800000">
          <a:off x="0" y="2137649"/>
          <a:ext cx="5811128" cy="215768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a:t>Create separate discussion tables with each member First Nation. Discussion table comes up with go-forward solution supported by the First Nation Council.</a:t>
          </a:r>
          <a:endParaRPr lang="en-US" sz="2000" kern="1200"/>
        </a:p>
      </dsp:txBody>
      <dsp:txXfrm rot="10800000">
        <a:off x="0" y="2137649"/>
        <a:ext cx="5811128" cy="1402002"/>
      </dsp:txXfrm>
    </dsp:sp>
    <dsp:sp modelId="{B9AADD2D-FD22-4523-B4BA-3B8E9CE405D3}">
      <dsp:nvSpPr>
        <dsp:cNvPr id="0" name=""/>
        <dsp:cNvSpPr/>
      </dsp:nvSpPr>
      <dsp:spPr>
        <a:xfrm rot="10800000">
          <a:off x="0" y="1003"/>
          <a:ext cx="5811128" cy="215768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Site tour to see various options in person.</a:t>
          </a:r>
        </a:p>
        <a:p>
          <a:pPr marL="0" lvl="0" indent="0" algn="ctr" defTabSz="889000">
            <a:lnSpc>
              <a:spcPct val="90000"/>
            </a:lnSpc>
            <a:spcBef>
              <a:spcPct val="0"/>
            </a:spcBef>
            <a:spcAft>
              <a:spcPct val="35000"/>
            </a:spcAft>
            <a:buNone/>
          </a:pPr>
          <a:r>
            <a:rPr lang="en-CA" sz="2000" kern="1200" dirty="0"/>
            <a:t>Presentation to Council</a:t>
          </a:r>
          <a:endParaRPr lang="en-US" sz="2000" kern="1200" dirty="0"/>
        </a:p>
      </dsp:txBody>
      <dsp:txXfrm rot="10800000">
        <a:off x="0" y="1003"/>
        <a:ext cx="5811128" cy="1402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C7D58-E4A5-4E0E-AE92-BA983E37F9B1}">
      <dsp:nvSpPr>
        <dsp:cNvPr id="0" name=""/>
        <dsp:cNvSpPr/>
      </dsp:nvSpPr>
      <dsp:spPr>
        <a:xfrm>
          <a:off x="0" y="855143"/>
          <a:ext cx="6263640"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100000"/>
            </a:lnSpc>
            <a:spcBef>
              <a:spcPct val="0"/>
            </a:spcBef>
            <a:spcAft>
              <a:spcPct val="35000"/>
            </a:spcAft>
            <a:buNone/>
          </a:pPr>
          <a:r>
            <a:rPr lang="en-CA" sz="3400" kern="1200"/>
            <a:t>By individual First Nation?</a:t>
          </a:r>
          <a:endParaRPr lang="en-US" sz="3400" kern="1200"/>
        </a:p>
      </dsp:txBody>
      <dsp:txXfrm>
        <a:off x="42722" y="897865"/>
        <a:ext cx="6178196" cy="789716"/>
      </dsp:txXfrm>
    </dsp:sp>
    <dsp:sp modelId="{E52A56C9-DB2A-4E9E-9A3E-6181AF98AFDD}">
      <dsp:nvSpPr>
        <dsp:cNvPr id="0" name=""/>
        <dsp:cNvSpPr/>
      </dsp:nvSpPr>
      <dsp:spPr>
        <a:xfrm>
          <a:off x="0" y="1828223"/>
          <a:ext cx="6263640" cy="8751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100000"/>
            </a:lnSpc>
            <a:spcBef>
              <a:spcPct val="0"/>
            </a:spcBef>
            <a:spcAft>
              <a:spcPct val="35000"/>
            </a:spcAft>
            <a:buNone/>
          </a:pPr>
          <a:r>
            <a:rPr lang="en-CA" sz="3400" kern="1200"/>
            <a:t>Layered, multi-year approach?</a:t>
          </a:r>
          <a:endParaRPr lang="en-US" sz="3400" kern="1200"/>
        </a:p>
      </dsp:txBody>
      <dsp:txXfrm>
        <a:off x="42722" y="1870945"/>
        <a:ext cx="6178196" cy="789716"/>
      </dsp:txXfrm>
    </dsp:sp>
    <dsp:sp modelId="{5BAFA96F-80BC-47BE-B1D8-20E0C862669D}">
      <dsp:nvSpPr>
        <dsp:cNvPr id="0" name=""/>
        <dsp:cNvSpPr/>
      </dsp:nvSpPr>
      <dsp:spPr>
        <a:xfrm>
          <a:off x="0" y="2801303"/>
          <a:ext cx="6263640" cy="8751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100000"/>
            </a:lnSpc>
            <a:spcBef>
              <a:spcPct val="0"/>
            </a:spcBef>
            <a:spcAft>
              <a:spcPct val="35000"/>
            </a:spcAft>
            <a:buNone/>
          </a:pPr>
          <a:r>
            <a:rPr lang="en-CA" sz="3400" kern="1200"/>
            <a:t>Facilities we know are necessary?</a:t>
          </a:r>
          <a:endParaRPr lang="en-US" sz="3400" kern="1200"/>
        </a:p>
      </dsp:txBody>
      <dsp:txXfrm>
        <a:off x="42722" y="2844025"/>
        <a:ext cx="6178196" cy="789716"/>
      </dsp:txXfrm>
    </dsp:sp>
    <dsp:sp modelId="{7A7646BA-3AAE-4157-8103-D9FFDA296E85}">
      <dsp:nvSpPr>
        <dsp:cNvPr id="0" name=""/>
        <dsp:cNvSpPr/>
      </dsp:nvSpPr>
      <dsp:spPr>
        <a:xfrm>
          <a:off x="0" y="3774384"/>
          <a:ext cx="6263640" cy="875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100000"/>
            </a:lnSpc>
            <a:spcBef>
              <a:spcPct val="0"/>
            </a:spcBef>
            <a:spcAft>
              <a:spcPct val="35000"/>
            </a:spcAft>
            <a:buNone/>
          </a:pPr>
          <a:r>
            <a:rPr lang="en-CA" sz="3400" kern="1200"/>
            <a:t>By MCFS Service Zone? </a:t>
          </a:r>
          <a:endParaRPr lang="en-US" sz="3400" kern="1200"/>
        </a:p>
      </dsp:txBody>
      <dsp:txXfrm>
        <a:off x="42722" y="3817106"/>
        <a:ext cx="6178196" cy="78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57A51-CD03-42F1-AD1F-271013FD22B6}">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5EB80-8517-4F21-9A04-C6FC672BFA9A}">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D0EBD-AC56-4C33-88C2-1505DF68F248}">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CA" sz="1900" kern="1200"/>
            <a:t>Site tour participants</a:t>
          </a:r>
          <a:endParaRPr lang="en-US" sz="1900" kern="1200"/>
        </a:p>
      </dsp:txBody>
      <dsp:txXfrm>
        <a:off x="75768" y="2851938"/>
        <a:ext cx="3093750" cy="720000"/>
      </dsp:txXfrm>
    </dsp:sp>
    <dsp:sp modelId="{570DED53-1861-497D-81F4-CE0F6C5F752E}">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DB218-A608-4D57-86A6-28366C37697C}">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9BCC93-4BE2-42D4-8929-8E0D4B9B70CD}">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CA" sz="1900" kern="1200"/>
            <a:t>Follow-up presentation to Council</a:t>
          </a:r>
          <a:endParaRPr lang="en-US" sz="1900" kern="1200"/>
        </a:p>
      </dsp:txBody>
      <dsp:txXfrm>
        <a:off x="3710925" y="2851938"/>
        <a:ext cx="3093750" cy="720000"/>
      </dsp:txXfrm>
    </dsp:sp>
    <dsp:sp modelId="{8E50B369-7E91-449F-ABFC-BAA3C3759B8B}">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7341B-E0D4-4490-88A2-AFFCA56F17F2}">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D21F6-A788-4B18-BE81-F82071415548}">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CA" sz="1900" kern="1200"/>
            <a:t>First Nation contacts for ongoing discussion tables</a:t>
          </a:r>
          <a:endParaRPr lang="en-US" sz="1900" kern="1200"/>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5183525-82CF-4D8B-893C-411FD48E4396}" type="datetimeFigureOut">
              <a:rPr lang="en-CA" smtClean="0"/>
              <a:t>2022-04-28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CD2C281-E6BC-40E0-86C8-30C62DAC9C23}" type="slidenum">
              <a:rPr lang="en-CA" smtClean="0"/>
              <a:t>‹#›</a:t>
            </a:fld>
            <a:endParaRPr lang="en-CA"/>
          </a:p>
        </p:txBody>
      </p:sp>
    </p:spTree>
    <p:extLst>
      <p:ext uri="{BB962C8B-B14F-4D97-AF65-F5344CB8AC3E}">
        <p14:creationId xmlns:p14="http://schemas.microsoft.com/office/powerpoint/2010/main" val="297100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a:t>
            </a:fld>
            <a:endParaRPr lang="en-CA"/>
          </a:p>
        </p:txBody>
      </p:sp>
    </p:spTree>
    <p:extLst>
      <p:ext uri="{BB962C8B-B14F-4D97-AF65-F5344CB8AC3E}">
        <p14:creationId xmlns:p14="http://schemas.microsoft.com/office/powerpoint/2010/main" val="280280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10</a:t>
            </a:fld>
            <a:endParaRPr lang="en-CA"/>
          </a:p>
        </p:txBody>
      </p:sp>
    </p:spTree>
    <p:extLst>
      <p:ext uri="{BB962C8B-B14F-4D97-AF65-F5344CB8AC3E}">
        <p14:creationId xmlns:p14="http://schemas.microsoft.com/office/powerpoint/2010/main" val="38462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11</a:t>
            </a:fld>
            <a:endParaRPr lang="en-CA"/>
          </a:p>
        </p:txBody>
      </p:sp>
    </p:spTree>
    <p:extLst>
      <p:ext uri="{BB962C8B-B14F-4D97-AF65-F5344CB8AC3E}">
        <p14:creationId xmlns:p14="http://schemas.microsoft.com/office/powerpoint/2010/main" val="343473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12</a:t>
            </a:fld>
            <a:endParaRPr lang="en-CA"/>
          </a:p>
        </p:txBody>
      </p:sp>
    </p:spTree>
    <p:extLst>
      <p:ext uri="{BB962C8B-B14F-4D97-AF65-F5344CB8AC3E}">
        <p14:creationId xmlns:p14="http://schemas.microsoft.com/office/powerpoint/2010/main" val="130530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13</a:t>
            </a:fld>
            <a:endParaRPr lang="en-CA"/>
          </a:p>
        </p:txBody>
      </p:sp>
    </p:spTree>
    <p:extLst>
      <p:ext uri="{BB962C8B-B14F-4D97-AF65-F5344CB8AC3E}">
        <p14:creationId xmlns:p14="http://schemas.microsoft.com/office/powerpoint/2010/main" val="24968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14</a:t>
            </a:fld>
            <a:endParaRPr lang="en-CA"/>
          </a:p>
        </p:txBody>
      </p:sp>
    </p:spTree>
    <p:extLst>
      <p:ext uri="{BB962C8B-B14F-4D97-AF65-F5344CB8AC3E}">
        <p14:creationId xmlns:p14="http://schemas.microsoft.com/office/powerpoint/2010/main" val="51990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15</a:t>
            </a:fld>
            <a:endParaRPr lang="en-CA"/>
          </a:p>
        </p:txBody>
      </p:sp>
    </p:spTree>
    <p:extLst>
      <p:ext uri="{BB962C8B-B14F-4D97-AF65-F5344CB8AC3E}">
        <p14:creationId xmlns:p14="http://schemas.microsoft.com/office/powerpoint/2010/main" val="152820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16</a:t>
            </a:fld>
            <a:endParaRPr lang="en-CA"/>
          </a:p>
        </p:txBody>
      </p:sp>
    </p:spTree>
    <p:extLst>
      <p:ext uri="{BB962C8B-B14F-4D97-AF65-F5344CB8AC3E}">
        <p14:creationId xmlns:p14="http://schemas.microsoft.com/office/powerpoint/2010/main" val="63372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17</a:t>
            </a:fld>
            <a:endParaRPr lang="en-CA"/>
          </a:p>
        </p:txBody>
      </p:sp>
    </p:spTree>
    <p:extLst>
      <p:ext uri="{BB962C8B-B14F-4D97-AF65-F5344CB8AC3E}">
        <p14:creationId xmlns:p14="http://schemas.microsoft.com/office/powerpoint/2010/main" val="40175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18</a:t>
            </a:fld>
            <a:endParaRPr lang="en-CA"/>
          </a:p>
        </p:txBody>
      </p:sp>
    </p:spTree>
    <p:extLst>
      <p:ext uri="{BB962C8B-B14F-4D97-AF65-F5344CB8AC3E}">
        <p14:creationId xmlns:p14="http://schemas.microsoft.com/office/powerpoint/2010/main" val="71641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19</a:t>
            </a:fld>
            <a:endParaRPr lang="en-CA"/>
          </a:p>
        </p:txBody>
      </p:sp>
    </p:spTree>
    <p:extLst>
      <p:ext uri="{BB962C8B-B14F-4D97-AF65-F5344CB8AC3E}">
        <p14:creationId xmlns:p14="http://schemas.microsoft.com/office/powerpoint/2010/main" val="294524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2</a:t>
            </a:fld>
            <a:endParaRPr lang="en-CA"/>
          </a:p>
        </p:txBody>
      </p:sp>
    </p:spTree>
    <p:extLst>
      <p:ext uri="{BB962C8B-B14F-4D97-AF65-F5344CB8AC3E}">
        <p14:creationId xmlns:p14="http://schemas.microsoft.com/office/powerpoint/2010/main" val="1555470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20</a:t>
            </a:fld>
            <a:endParaRPr lang="en-CA"/>
          </a:p>
        </p:txBody>
      </p:sp>
    </p:spTree>
    <p:extLst>
      <p:ext uri="{BB962C8B-B14F-4D97-AF65-F5344CB8AC3E}">
        <p14:creationId xmlns:p14="http://schemas.microsoft.com/office/powerpoint/2010/main" val="419204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21</a:t>
            </a:fld>
            <a:endParaRPr lang="en-CA"/>
          </a:p>
        </p:txBody>
      </p:sp>
    </p:spTree>
    <p:extLst>
      <p:ext uri="{BB962C8B-B14F-4D97-AF65-F5344CB8AC3E}">
        <p14:creationId xmlns:p14="http://schemas.microsoft.com/office/powerpoint/2010/main" val="1179167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22</a:t>
            </a:fld>
            <a:endParaRPr lang="en-CA"/>
          </a:p>
        </p:txBody>
      </p:sp>
    </p:spTree>
    <p:extLst>
      <p:ext uri="{BB962C8B-B14F-4D97-AF65-F5344CB8AC3E}">
        <p14:creationId xmlns:p14="http://schemas.microsoft.com/office/powerpoint/2010/main" val="186092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3</a:t>
            </a:fld>
            <a:endParaRPr lang="en-CA"/>
          </a:p>
        </p:txBody>
      </p:sp>
    </p:spTree>
    <p:extLst>
      <p:ext uri="{BB962C8B-B14F-4D97-AF65-F5344CB8AC3E}">
        <p14:creationId xmlns:p14="http://schemas.microsoft.com/office/powerpoint/2010/main" val="396488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4</a:t>
            </a:fld>
            <a:endParaRPr lang="en-CA"/>
          </a:p>
        </p:txBody>
      </p:sp>
    </p:spTree>
    <p:extLst>
      <p:ext uri="{BB962C8B-B14F-4D97-AF65-F5344CB8AC3E}">
        <p14:creationId xmlns:p14="http://schemas.microsoft.com/office/powerpoint/2010/main" val="65411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5</a:t>
            </a:fld>
            <a:endParaRPr lang="en-CA"/>
          </a:p>
        </p:txBody>
      </p:sp>
    </p:spTree>
    <p:extLst>
      <p:ext uri="{BB962C8B-B14F-4D97-AF65-F5344CB8AC3E}">
        <p14:creationId xmlns:p14="http://schemas.microsoft.com/office/powerpoint/2010/main" val="326598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6</a:t>
            </a:fld>
            <a:endParaRPr lang="en-CA"/>
          </a:p>
        </p:txBody>
      </p:sp>
    </p:spTree>
    <p:extLst>
      <p:ext uri="{BB962C8B-B14F-4D97-AF65-F5344CB8AC3E}">
        <p14:creationId xmlns:p14="http://schemas.microsoft.com/office/powerpoint/2010/main" val="314980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7</a:t>
            </a:fld>
            <a:endParaRPr lang="en-CA"/>
          </a:p>
        </p:txBody>
      </p:sp>
    </p:spTree>
    <p:extLst>
      <p:ext uri="{BB962C8B-B14F-4D97-AF65-F5344CB8AC3E}">
        <p14:creationId xmlns:p14="http://schemas.microsoft.com/office/powerpoint/2010/main" val="152827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8</a:t>
            </a:fld>
            <a:endParaRPr lang="en-CA"/>
          </a:p>
        </p:txBody>
      </p:sp>
    </p:spTree>
    <p:extLst>
      <p:ext uri="{BB962C8B-B14F-4D97-AF65-F5344CB8AC3E}">
        <p14:creationId xmlns:p14="http://schemas.microsoft.com/office/powerpoint/2010/main" val="380431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CD2C281-E6BC-40E0-86C8-30C62DAC9C23}" type="slidenum">
              <a:rPr lang="en-CA" smtClean="0"/>
              <a:t>9</a:t>
            </a:fld>
            <a:endParaRPr lang="en-CA"/>
          </a:p>
        </p:txBody>
      </p:sp>
    </p:spTree>
    <p:extLst>
      <p:ext uri="{BB962C8B-B14F-4D97-AF65-F5344CB8AC3E}">
        <p14:creationId xmlns:p14="http://schemas.microsoft.com/office/powerpoint/2010/main" val="21611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4EE3-32F4-4700-91FE-133D227C2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59BC8CD-C1A8-4B31-8563-2C265FBC7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A10D561-E01D-4AF9-A2E1-D08D1CAB8798}"/>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51A03221-BC60-4A7D-B960-D08CE7B9FF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6FF8FF-D0B8-4B0D-8196-C64D78A938DD}"/>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100498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5F10-D6BD-4E95-97D9-CF97A1FCD4B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48833B-5C67-4DA0-A4C9-DA0813BCF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FECBFD-3815-4E54-A4C5-329F244A75A9}"/>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8FA5B3D9-E19F-408F-979D-48982A89F7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B318D8-278A-4AA7-AF0E-4971D0A1287F}"/>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310878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638E2C-67CF-4A7D-942D-ECA076C3CC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C6876EB-575B-4A4F-8B03-17FE052948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E8EA57-5686-4899-9DE1-AD6E28C48FDB}"/>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25E76247-74C8-417A-90C9-C707576D3D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52A006-448C-4A09-8C75-EE47A80D7556}"/>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28947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C6D9-3779-4317-A695-5F70B4882F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BDDC1E9-6D79-49EF-B8F6-105929CFE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61460D-A894-49B0-8713-2144704FA17D}"/>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5025F561-1F0D-4C43-99EE-88CC8A8BE1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34F7A3-CA92-41C1-A25B-73BCF8543699}"/>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9784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3497-287E-40F5-A455-DDD96CE101A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9E08E0-FF51-4D1A-B1C2-E163C78F1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994780-F37A-4BCB-BE4E-E4B1D6A1ECB4}"/>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CF5DD707-CAE9-49CD-B0A4-9F5848414C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F8F187-7081-4C9F-B22C-7185741A0F49}"/>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55591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52FD-C881-4120-AC8A-7F6F8409C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5D96D40-C22F-4CF6-A470-AB76246100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AE1C04-C7E0-4375-9B45-62AC0951E0C0}"/>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D23EC221-AD12-4592-AF8E-DEB8D60080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0B161C-C6F0-433F-9BD2-24051A8A3D8B}"/>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255684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495E-5D75-4BBC-A4CC-0EEC8C4B67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F9042B8-D3EF-4203-82ED-529BBE83E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D439ED2-DF82-4DC3-8EDD-1B8FD297F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2B3C019-A14A-4F28-96EB-CCDF55F49F8B}"/>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6" name="Footer Placeholder 5">
            <a:extLst>
              <a:ext uri="{FF2B5EF4-FFF2-40B4-BE49-F238E27FC236}">
                <a16:creationId xmlns:a16="http://schemas.microsoft.com/office/drawing/2014/main" id="{70A33FAA-B39F-4BDC-8EBB-3FFC07070C9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F7E36E-CB62-4BE6-BDEA-CAAB5E9EF7CD}"/>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20689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0D0C-E6F8-4C2B-8638-810957C34DD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DF4E2F-D4AD-46FE-B85D-160191D2F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828B0-06C8-4463-8658-A5CCC4FDF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678A01-52D6-41AE-A17F-1D70A3D3F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16BFE-EED4-4B19-A3E5-28A497278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C3432A7-B302-4FB0-8EE8-AC12249E8725}"/>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8" name="Footer Placeholder 7">
            <a:extLst>
              <a:ext uri="{FF2B5EF4-FFF2-40B4-BE49-F238E27FC236}">
                <a16:creationId xmlns:a16="http://schemas.microsoft.com/office/drawing/2014/main" id="{C42F4CE4-3BC5-4B89-BAC3-D5CF8EA86BB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15D4628-568A-4C36-83B1-A3D6BD7E9F2C}"/>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155462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48D2-D393-4A61-9287-5FD8DF68C7E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E5ECD5B-B324-4850-835E-06A93530EF01}"/>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4" name="Footer Placeholder 3">
            <a:extLst>
              <a:ext uri="{FF2B5EF4-FFF2-40B4-BE49-F238E27FC236}">
                <a16:creationId xmlns:a16="http://schemas.microsoft.com/office/drawing/2014/main" id="{5F9E663A-67E7-4603-A0B8-2E5EACCF25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916AFBD-721E-4852-AC78-73D8F1352CA7}"/>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276450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AE417-9F1D-41B9-A1CF-92D7606BAA65}"/>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3" name="Footer Placeholder 2">
            <a:extLst>
              <a:ext uri="{FF2B5EF4-FFF2-40B4-BE49-F238E27FC236}">
                <a16:creationId xmlns:a16="http://schemas.microsoft.com/office/drawing/2014/main" id="{C6B1FC6D-8522-451E-80D6-E5CC92FED95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5392B07-B21F-472C-9FB7-CC22B99D45A1}"/>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64011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58BA-5B60-458B-9FDE-04A7FEC99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916CE3E-20AA-4670-86AE-6E7D5B2BF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1A61375-EFBB-495D-A288-BCA2C61E0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5EB9A-7C46-4EA2-9CA2-4DB988C70165}"/>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6" name="Footer Placeholder 5">
            <a:extLst>
              <a:ext uri="{FF2B5EF4-FFF2-40B4-BE49-F238E27FC236}">
                <a16:creationId xmlns:a16="http://schemas.microsoft.com/office/drawing/2014/main" id="{92713D3B-3742-4686-9BDA-E4F2BA7310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7DF26D-0033-4C46-A6A6-4B1E5439A5D7}"/>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57856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A3DB-120F-4104-8BAE-EE3040C79D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06C4F8-6893-4552-9C27-3B89B881F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202DBC-018C-4D9D-A967-9B9DFC86AF3D}"/>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314C8839-7B2C-4077-B45E-4BEC770B3C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69C79B-81B0-4572-9A93-0C0EF035007B}"/>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2032004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5121-C39A-48D8-BE3A-C0E8A05A1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5B9BE0D-3AB2-4781-B3FF-DB690DBD7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8B8CD6-1369-4BFA-A526-BDFF168F9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EEC7-E612-441C-834B-4985B27701FF}"/>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6" name="Footer Placeholder 5">
            <a:extLst>
              <a:ext uri="{FF2B5EF4-FFF2-40B4-BE49-F238E27FC236}">
                <a16:creationId xmlns:a16="http://schemas.microsoft.com/office/drawing/2014/main" id="{8A537795-87BD-4E2E-9A5B-AF3231E2BCA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AFE49C-5F79-4304-A2CE-BF6D18ECCC4D}"/>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61176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140E-21FC-4C98-BB77-39F4DAFC66F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97C82C-A5BE-405C-8B1D-5DD22F0DE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A70E08-35A5-47EC-A53B-9E398AD895F0}"/>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3C88AA80-4B23-4C48-8DC3-9EE4BD6E42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7D62EC-F290-47D3-B51A-F5986CC5DAFF}"/>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981604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010C3E-B8F6-49DB-984B-2FD63B84BE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B6C8C95-9FC6-4222-B5B8-2FCC69EE78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3965F6C-0333-4C74-B2FB-7949339B0962}"/>
              </a:ext>
            </a:extLst>
          </p:cNvPr>
          <p:cNvSpPr>
            <a:spLocks noGrp="1"/>
          </p:cNvSpPr>
          <p:nvPr>
            <p:ph type="dt" sz="half" idx="10"/>
          </p:nvPr>
        </p:nvSpPr>
        <p:spPr/>
        <p:txBody>
          <a:body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333B0ECA-7B08-451E-870B-6D7A1B021F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B7D247-4524-4ED8-9416-F4E605FC67DB}"/>
              </a:ext>
            </a:extLst>
          </p:cNvPr>
          <p:cNvSpPr>
            <a:spLocks noGrp="1"/>
          </p:cNvSpPr>
          <p:nvPr>
            <p:ph type="sldNum" sz="quarter" idx="12"/>
          </p:nvPr>
        </p:nvSpPr>
        <p:spPr/>
        <p:txBody>
          <a:bodyPr/>
          <a:lstStyle/>
          <a:p>
            <a:fld id="{6805830C-C068-40CA-9DD6-2D848FD74D4D}" type="slidenum">
              <a:rPr lang="en-CA" smtClean="0"/>
              <a:t>‹#›</a:t>
            </a:fld>
            <a:endParaRPr lang="en-CA"/>
          </a:p>
        </p:txBody>
      </p:sp>
    </p:spTree>
    <p:extLst>
      <p:ext uri="{BB962C8B-B14F-4D97-AF65-F5344CB8AC3E}">
        <p14:creationId xmlns:p14="http://schemas.microsoft.com/office/powerpoint/2010/main" val="336388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3465-7519-44B7-A2B3-929506DF5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2012F5E-CE6B-41AB-B809-D1B748392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09A8C-AA13-49EA-B65E-451461DCDEE2}"/>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254C0131-FB9B-4FD0-BC08-EA1AFB7B47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07B510-C068-403D-A49E-1F2A14F7ED6F}"/>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116783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8558-58EF-4F57-99E2-237FE08CA5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AD43C3-BD38-4607-BF87-9710CDD98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34930A9-B248-48A3-8F0E-18A587ABF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949DA7C-B8C4-46C4-AC28-5EB7BA13CE36}"/>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6" name="Footer Placeholder 5">
            <a:extLst>
              <a:ext uri="{FF2B5EF4-FFF2-40B4-BE49-F238E27FC236}">
                <a16:creationId xmlns:a16="http://schemas.microsoft.com/office/drawing/2014/main" id="{A994CB17-E478-418F-91B3-EB0658788C0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376A44B-5222-40D3-BE1B-812C3A685063}"/>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382413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59E0-615A-48FC-B5BB-5CA065D6303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9A8CB8-389F-4475-B185-9003EB188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046A3E-C021-489D-AC2C-FEE15C5D3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00349C1-F3AC-4AB3-A12C-4FC8366C1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212249-E548-4C0D-AAC7-FD9EF1D87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87397A-FDCF-46DA-A00F-C725BB0343AF}"/>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8" name="Footer Placeholder 7">
            <a:extLst>
              <a:ext uri="{FF2B5EF4-FFF2-40B4-BE49-F238E27FC236}">
                <a16:creationId xmlns:a16="http://schemas.microsoft.com/office/drawing/2014/main" id="{3F47D6BA-8B73-4C88-9F79-E95F620332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9819597-31D3-4656-A2ED-FD2DABA76CCB}"/>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282041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2596-A1DA-4D11-8068-B4F9C6B70E5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FAA789-3483-420A-B198-9B1019773269}"/>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4" name="Footer Placeholder 3">
            <a:extLst>
              <a:ext uri="{FF2B5EF4-FFF2-40B4-BE49-F238E27FC236}">
                <a16:creationId xmlns:a16="http://schemas.microsoft.com/office/drawing/2014/main" id="{2DEF477C-A855-48EF-A69F-3A3A6857A9C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124C0DB-81AA-45C7-8435-34B444ABF6DF}"/>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194401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BB183-54F2-4043-A98A-B8584254F28C}"/>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3" name="Footer Placeholder 2">
            <a:extLst>
              <a:ext uri="{FF2B5EF4-FFF2-40B4-BE49-F238E27FC236}">
                <a16:creationId xmlns:a16="http://schemas.microsoft.com/office/drawing/2014/main" id="{19564708-E687-4D10-9CC2-5120D4A7077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FD103E6-56A8-4038-9DE4-E6B36929EDC2}"/>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409525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A3B2-68A1-4D8E-8955-FCD5B6B72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05AD554-C495-4DFA-89BF-2159ED6FB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78A06C-C9F1-4AFF-AA41-B8A17AE05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BD9A6-8E79-4E62-B92C-540A10CDA768}"/>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6" name="Footer Placeholder 5">
            <a:extLst>
              <a:ext uri="{FF2B5EF4-FFF2-40B4-BE49-F238E27FC236}">
                <a16:creationId xmlns:a16="http://schemas.microsoft.com/office/drawing/2014/main" id="{EC8EBFE8-D917-439B-A631-B060AD846C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12D347-FDB6-4CF6-8597-7FBDD14793D9}"/>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174896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55C4-BC3B-42C5-BA6C-F47EA8409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BE8D6C0-3631-437B-9452-BEBDD95CF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E4E14BE-51A8-41F2-A3A0-90405B9E7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78478-2307-4AE3-8F90-5368ECBF9990}"/>
              </a:ext>
            </a:extLst>
          </p:cNvPr>
          <p:cNvSpPr>
            <a:spLocks noGrp="1"/>
          </p:cNvSpPr>
          <p:nvPr>
            <p:ph type="dt" sz="half" idx="10"/>
          </p:nvPr>
        </p:nvSpPr>
        <p:spPr/>
        <p:txBody>
          <a:bodyPr/>
          <a:lstStyle/>
          <a:p>
            <a:fld id="{D7BF9EAB-92E1-40FD-B45D-7FCC611E8851}" type="datetimeFigureOut">
              <a:rPr lang="en-CA" smtClean="0"/>
              <a:t>2022-04-26</a:t>
            </a:fld>
            <a:endParaRPr lang="en-CA"/>
          </a:p>
        </p:txBody>
      </p:sp>
      <p:sp>
        <p:nvSpPr>
          <p:cNvPr id="6" name="Footer Placeholder 5">
            <a:extLst>
              <a:ext uri="{FF2B5EF4-FFF2-40B4-BE49-F238E27FC236}">
                <a16:creationId xmlns:a16="http://schemas.microsoft.com/office/drawing/2014/main" id="{01BDFCD3-B5A4-44DF-B3E3-7729D7B2C1B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FC6E9-CC21-4B51-A783-0ED27C1734F5}"/>
              </a:ext>
            </a:extLst>
          </p:cNvPr>
          <p:cNvSpPr>
            <a:spLocks noGrp="1"/>
          </p:cNvSpPr>
          <p:nvPr>
            <p:ph type="sldNum" sz="quarter" idx="12"/>
          </p:nvPr>
        </p:nvSpPr>
        <p:spPr/>
        <p:txBody>
          <a:bodyPr/>
          <a:lstStyle/>
          <a:p>
            <a:fld id="{8E84F564-AB47-4729-8240-64088E8C4A8D}" type="slidenum">
              <a:rPr lang="en-CA" smtClean="0"/>
              <a:t>‹#›</a:t>
            </a:fld>
            <a:endParaRPr lang="en-CA"/>
          </a:p>
        </p:txBody>
      </p:sp>
    </p:spTree>
    <p:extLst>
      <p:ext uri="{BB962C8B-B14F-4D97-AF65-F5344CB8AC3E}">
        <p14:creationId xmlns:p14="http://schemas.microsoft.com/office/powerpoint/2010/main" val="367840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B546F-0AC1-43D7-90FD-6E5FA8E51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776F4D-82D2-4C07-A6A8-9948FEC84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B6DB44-6BA1-4FAF-9B76-DB21A8751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F9EAB-92E1-40FD-B45D-7FCC611E8851}" type="datetimeFigureOut">
              <a:rPr lang="en-CA" smtClean="0"/>
              <a:t>2022-04-26</a:t>
            </a:fld>
            <a:endParaRPr lang="en-CA"/>
          </a:p>
        </p:txBody>
      </p:sp>
      <p:sp>
        <p:nvSpPr>
          <p:cNvPr id="5" name="Footer Placeholder 4">
            <a:extLst>
              <a:ext uri="{FF2B5EF4-FFF2-40B4-BE49-F238E27FC236}">
                <a16:creationId xmlns:a16="http://schemas.microsoft.com/office/drawing/2014/main" id="{0015548A-5439-482C-B633-712C5892F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884A8B5-C138-4616-8844-39CDED375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4F564-AB47-4729-8240-64088E8C4A8D}" type="slidenum">
              <a:rPr lang="en-CA" smtClean="0"/>
              <a:t>‹#›</a:t>
            </a:fld>
            <a:endParaRPr lang="en-CA"/>
          </a:p>
        </p:txBody>
      </p:sp>
    </p:spTree>
    <p:extLst>
      <p:ext uri="{BB962C8B-B14F-4D97-AF65-F5344CB8AC3E}">
        <p14:creationId xmlns:p14="http://schemas.microsoft.com/office/powerpoint/2010/main" val="1237197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1E3E1-FECA-4F50-80A3-B0B3E946E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F010F2-9A02-4CCD-A358-E274501FA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F4526E-1476-4225-8B40-560C77D8B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0FBC5-73D6-48FC-93FA-04EEB313D6DB}" type="datetimeFigureOut">
              <a:rPr lang="en-CA" smtClean="0"/>
              <a:t>2022-04-27</a:t>
            </a:fld>
            <a:endParaRPr lang="en-CA"/>
          </a:p>
        </p:txBody>
      </p:sp>
      <p:sp>
        <p:nvSpPr>
          <p:cNvPr id="5" name="Footer Placeholder 4">
            <a:extLst>
              <a:ext uri="{FF2B5EF4-FFF2-40B4-BE49-F238E27FC236}">
                <a16:creationId xmlns:a16="http://schemas.microsoft.com/office/drawing/2014/main" id="{3B65F8CC-1D67-4BD2-92F5-84C42DD6F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FCD1817-0361-434F-9887-31F5BDA6A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5830C-C068-40CA-9DD6-2D848FD74D4D}" type="slidenum">
              <a:rPr lang="en-CA" smtClean="0"/>
              <a:t>‹#›</a:t>
            </a:fld>
            <a:endParaRPr lang="en-CA"/>
          </a:p>
        </p:txBody>
      </p:sp>
    </p:spTree>
    <p:extLst>
      <p:ext uri="{BB962C8B-B14F-4D97-AF65-F5344CB8AC3E}">
        <p14:creationId xmlns:p14="http://schemas.microsoft.com/office/powerpoint/2010/main" val="350056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fi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fif"/></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jfif"/><Relationship Id="rId10"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jfif"/><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99538FCA-B8E5-41FA-AF25-CC658D425731}"/>
              </a:ext>
            </a:extLst>
          </p:cNvPr>
          <p:cNvSpPr>
            <a:spLocks noGrp="1"/>
          </p:cNvSpPr>
          <p:nvPr>
            <p:ph type="subTitle" idx="1"/>
          </p:nvPr>
        </p:nvSpPr>
        <p:spPr>
          <a:xfrm>
            <a:off x="4439633" y="4518923"/>
            <a:ext cx="3312734" cy="1141851"/>
          </a:xfrm>
          <a:noFill/>
        </p:spPr>
        <p:txBody>
          <a:bodyPr>
            <a:normAutofit/>
          </a:bodyPr>
          <a:lstStyle/>
          <a:p>
            <a:r>
              <a:rPr lang="en-CA" sz="2000">
                <a:solidFill>
                  <a:srgbClr val="080808"/>
                </a:solidFill>
              </a:rPr>
              <a:t>Capital Planning Forum</a:t>
            </a:r>
          </a:p>
          <a:p>
            <a:r>
              <a:rPr lang="en-CA" sz="2000">
                <a:solidFill>
                  <a:srgbClr val="080808"/>
                </a:solidFill>
              </a:rPr>
              <a:t>April 29, 2022</a:t>
            </a:r>
          </a:p>
        </p:txBody>
      </p:sp>
      <p:sp>
        <p:nvSpPr>
          <p:cNvPr id="2" name="Title 1">
            <a:extLst>
              <a:ext uri="{FF2B5EF4-FFF2-40B4-BE49-F238E27FC236}">
                <a16:creationId xmlns:a16="http://schemas.microsoft.com/office/drawing/2014/main" id="{B022F36E-47AC-42F3-8BE4-B28D9C1B89F7}"/>
              </a:ext>
            </a:extLst>
          </p:cNvPr>
          <p:cNvSpPr>
            <a:spLocks noGrp="1"/>
          </p:cNvSpPr>
          <p:nvPr>
            <p:ph type="ctrTitle"/>
          </p:nvPr>
        </p:nvSpPr>
        <p:spPr>
          <a:xfrm>
            <a:off x="3204642" y="2353641"/>
            <a:ext cx="5782716" cy="2150719"/>
          </a:xfrm>
          <a:noFill/>
        </p:spPr>
        <p:txBody>
          <a:bodyPr anchor="ctr">
            <a:normAutofit/>
          </a:bodyPr>
          <a:lstStyle/>
          <a:p>
            <a:r>
              <a:rPr lang="en-CA" sz="3600">
                <a:solidFill>
                  <a:srgbClr val="080808"/>
                </a:solidFill>
              </a:rPr>
              <a:t>Mnaasged Child and Family Services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396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BB13EE-C759-402B-AD02-798AAF437783}"/>
              </a:ext>
            </a:extLst>
          </p:cNvPr>
          <p:cNvSpPr>
            <a:spLocks noGrp="1"/>
          </p:cNvSpPr>
          <p:nvPr>
            <p:ph type="title"/>
          </p:nvPr>
        </p:nvSpPr>
        <p:spPr>
          <a:xfrm>
            <a:off x="1383564" y="348865"/>
            <a:ext cx="9718111" cy="1576446"/>
          </a:xfrm>
        </p:spPr>
        <p:txBody>
          <a:bodyPr anchor="ctr">
            <a:normAutofit/>
          </a:bodyPr>
          <a:lstStyle/>
          <a:p>
            <a:pPr algn="ctr"/>
            <a:r>
              <a:rPr lang="en-CA" sz="4000" dirty="0">
                <a:solidFill>
                  <a:srgbClr val="FFFFFF"/>
                </a:solidFill>
              </a:rPr>
              <a:t>Capital Planning</a:t>
            </a:r>
          </a:p>
        </p:txBody>
      </p:sp>
      <p:graphicFrame>
        <p:nvGraphicFramePr>
          <p:cNvPr id="5" name="Content Placeholder 2">
            <a:extLst>
              <a:ext uri="{FF2B5EF4-FFF2-40B4-BE49-F238E27FC236}">
                <a16:creationId xmlns:a16="http://schemas.microsoft.com/office/drawing/2014/main" id="{9DEA227A-64CD-4658-FC90-7B0BA40CD896}"/>
              </a:ext>
            </a:extLst>
          </p:cNvPr>
          <p:cNvGraphicFramePr>
            <a:graphicFrameLocks noGrp="1"/>
          </p:cNvGraphicFramePr>
          <p:nvPr>
            <p:ph idx="1"/>
            <p:extLst>
              <p:ext uri="{D42A27DB-BD31-4B8C-83A1-F6EECF244321}">
                <p14:modId xmlns:p14="http://schemas.microsoft.com/office/powerpoint/2010/main" val="423003149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63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BDC2D-6749-4BD5-8F53-1DF09AAFBE0B}"/>
              </a:ext>
            </a:extLst>
          </p:cNvPr>
          <p:cNvSpPr>
            <a:spLocks noGrp="1"/>
          </p:cNvSpPr>
          <p:nvPr>
            <p:ph type="title"/>
          </p:nvPr>
        </p:nvSpPr>
        <p:spPr>
          <a:xfrm>
            <a:off x="686834" y="591344"/>
            <a:ext cx="3200400" cy="5585619"/>
          </a:xfrm>
        </p:spPr>
        <p:txBody>
          <a:bodyPr>
            <a:normAutofit/>
          </a:bodyPr>
          <a:lstStyle/>
          <a:p>
            <a:pPr algn="ctr"/>
            <a:r>
              <a:rPr lang="en-CA" dirty="0">
                <a:solidFill>
                  <a:srgbClr val="FFFFFF"/>
                </a:solidFill>
              </a:rPr>
              <a:t>Current Thinking </a:t>
            </a:r>
            <a:br>
              <a:rPr lang="en-CA" dirty="0">
                <a:solidFill>
                  <a:srgbClr val="FFFFFF"/>
                </a:solidFill>
              </a:rPr>
            </a:br>
            <a:br>
              <a:rPr lang="en-CA" dirty="0">
                <a:solidFill>
                  <a:srgbClr val="FFFFFF"/>
                </a:solidFill>
              </a:rPr>
            </a:br>
            <a:r>
              <a:rPr lang="en-CA" dirty="0">
                <a:solidFill>
                  <a:srgbClr val="FFFFFF"/>
                </a:solidFill>
              </a:rPr>
              <a:t>Different Types of facilities</a:t>
            </a:r>
            <a:br>
              <a:rPr lang="en-CA" dirty="0">
                <a:solidFill>
                  <a:srgbClr val="FFFFFF"/>
                </a:solidFill>
              </a:rPr>
            </a:b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076AED-DE47-44F9-A569-CC757D051008}"/>
              </a:ext>
            </a:extLst>
          </p:cNvPr>
          <p:cNvSpPr>
            <a:spLocks noGrp="1"/>
          </p:cNvSpPr>
          <p:nvPr>
            <p:ph idx="1"/>
          </p:nvPr>
        </p:nvSpPr>
        <p:spPr>
          <a:xfrm>
            <a:off x="4447308" y="591344"/>
            <a:ext cx="6906491" cy="5585619"/>
          </a:xfrm>
        </p:spPr>
        <p:txBody>
          <a:bodyPr anchor="ctr">
            <a:normAutofit/>
          </a:bodyPr>
          <a:lstStyle/>
          <a:p>
            <a:endParaRPr lang="en-CA" dirty="0"/>
          </a:p>
          <a:p>
            <a:pPr lvl="1"/>
            <a:r>
              <a:rPr lang="en-CA" dirty="0"/>
              <a:t>Places of safety (Safe house)</a:t>
            </a:r>
          </a:p>
          <a:p>
            <a:pPr lvl="1"/>
            <a:r>
              <a:rPr lang="en-CA" dirty="0"/>
              <a:t>Group Home/Congregate Living?</a:t>
            </a:r>
          </a:p>
          <a:p>
            <a:pPr lvl="1"/>
            <a:r>
              <a:rPr lang="en-CA" dirty="0"/>
              <a:t>Integrated Front-Line office space </a:t>
            </a:r>
          </a:p>
          <a:p>
            <a:pPr lvl="1"/>
            <a:r>
              <a:rPr lang="en-CA" dirty="0"/>
              <a:t>Head Office or Administrative Hub/Regional offices</a:t>
            </a:r>
          </a:p>
          <a:p>
            <a:pPr lvl="1"/>
            <a:r>
              <a:rPr lang="en-CA" dirty="0"/>
              <a:t>Program delivery space (Children’s Circle and Family Circle)</a:t>
            </a:r>
          </a:p>
          <a:p>
            <a:pPr lvl="1"/>
            <a:r>
              <a:rPr lang="en-CA" dirty="0"/>
              <a:t>Indigenous knowledge program delivery space</a:t>
            </a:r>
          </a:p>
          <a:p>
            <a:pPr lvl="1"/>
            <a:endParaRPr lang="en-CA" dirty="0"/>
          </a:p>
          <a:p>
            <a:pPr lvl="1"/>
            <a:r>
              <a:rPr lang="en-CA" dirty="0"/>
              <a:t>Our interest is focused on ensuring the products are available to children and families, not necessarily Mnaasged ownership or control.</a:t>
            </a:r>
          </a:p>
          <a:p>
            <a:pPr marL="0" indent="0">
              <a:buNone/>
            </a:pPr>
            <a:endParaRPr lang="en-CA" dirty="0"/>
          </a:p>
        </p:txBody>
      </p:sp>
    </p:spTree>
    <p:extLst>
      <p:ext uri="{BB962C8B-B14F-4D97-AF65-F5344CB8AC3E}">
        <p14:creationId xmlns:p14="http://schemas.microsoft.com/office/powerpoint/2010/main" val="39917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A8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66139-B953-4450-B6A5-49BC113B2930}"/>
              </a:ext>
            </a:extLst>
          </p:cNvPr>
          <p:cNvSpPr>
            <a:spLocks noGrp="1"/>
          </p:cNvSpPr>
          <p:nvPr>
            <p:ph type="title"/>
          </p:nvPr>
        </p:nvSpPr>
        <p:spPr>
          <a:xfrm>
            <a:off x="188535" y="2106091"/>
            <a:ext cx="3874417" cy="2709275"/>
          </a:xfrm>
          <a:prstGeom prst="ellipse">
            <a:avLst/>
          </a:prstGeom>
          <a:solidFill>
            <a:srgbClr val="C00000"/>
          </a:solidFill>
          <a:ln w="174625" cmpd="thinThick">
            <a:solidFill>
              <a:srgbClr val="262626"/>
            </a:solidFill>
          </a:ln>
        </p:spPr>
        <p:txBody>
          <a:bodyPr vert="horz" lIns="91440" tIns="45720" rIns="91440" bIns="45720" rtlCol="0" anchor="ctr">
            <a:normAutofit/>
          </a:bodyPr>
          <a:lstStyle/>
          <a:p>
            <a:pPr marL="571500" indent="-571500" algn="ctr"/>
            <a:r>
              <a:rPr lang="en-US" sz="2600" b="1" kern="1200" dirty="0">
                <a:solidFill>
                  <a:srgbClr val="FFFFFF"/>
                </a:solidFill>
                <a:latin typeface="+mj-lt"/>
                <a:ea typeface="+mj-ea"/>
                <a:cs typeface="+mj-cs"/>
              </a:rPr>
              <a:t>Population Clusters</a:t>
            </a:r>
          </a:p>
        </p:txBody>
      </p:sp>
      <p:pic>
        <p:nvPicPr>
          <p:cNvPr id="6" name="Content Placeholder 5" descr="Map&#10;&#10;Description automatically generated">
            <a:extLst>
              <a:ext uri="{FF2B5EF4-FFF2-40B4-BE49-F238E27FC236}">
                <a16:creationId xmlns:a16="http://schemas.microsoft.com/office/drawing/2014/main" id="{0B2B9E5C-2A6F-4B28-9498-70B7AE65B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6800" y="729818"/>
            <a:ext cx="8117840" cy="5398363"/>
          </a:xfrm>
          <a:prstGeom prst="rect">
            <a:avLst/>
          </a:prstGeom>
        </p:spPr>
      </p:pic>
      <p:pic>
        <p:nvPicPr>
          <p:cNvPr id="8" name="Picture 7" descr="Shape, circle&#10;&#10;Description automatically generated">
            <a:extLst>
              <a:ext uri="{FF2B5EF4-FFF2-40B4-BE49-F238E27FC236}">
                <a16:creationId xmlns:a16="http://schemas.microsoft.com/office/drawing/2014/main" id="{FA0F43EF-557E-4847-BCC3-513F9D2D1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5476240"/>
            <a:ext cx="441960" cy="441960"/>
          </a:xfrm>
          <a:prstGeom prst="flowChartConnector">
            <a:avLst/>
          </a:prstGeom>
        </p:spPr>
      </p:pic>
      <p:pic>
        <p:nvPicPr>
          <p:cNvPr id="16" name="Picture 15" descr="Shape, circle&#10;&#10;Description automatically generated">
            <a:extLst>
              <a:ext uri="{FF2B5EF4-FFF2-40B4-BE49-F238E27FC236}">
                <a16:creationId xmlns:a16="http://schemas.microsoft.com/office/drawing/2014/main" id="{5A958070-D53B-45F6-945E-0774FFCB8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040" y="1632403"/>
            <a:ext cx="441960" cy="441960"/>
          </a:xfrm>
          <a:prstGeom prst="flowChartConnector">
            <a:avLst/>
          </a:prstGeom>
        </p:spPr>
      </p:pic>
      <p:pic>
        <p:nvPicPr>
          <p:cNvPr id="17" name="Picture 16" descr="Shape, circle&#10;&#10;Description automatically generated">
            <a:extLst>
              <a:ext uri="{FF2B5EF4-FFF2-40B4-BE49-F238E27FC236}">
                <a16:creationId xmlns:a16="http://schemas.microsoft.com/office/drawing/2014/main" id="{3F2E2B8A-EB60-4167-9923-9D400520E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798" y="729818"/>
            <a:ext cx="441960" cy="441960"/>
          </a:xfrm>
          <a:prstGeom prst="flowChartConnector">
            <a:avLst/>
          </a:prstGeom>
        </p:spPr>
      </p:pic>
      <p:pic>
        <p:nvPicPr>
          <p:cNvPr id="18" name="Picture 17" descr="Shape, circle&#10;&#10;Description automatically generated">
            <a:extLst>
              <a:ext uri="{FF2B5EF4-FFF2-40B4-BE49-F238E27FC236}">
                <a16:creationId xmlns:a16="http://schemas.microsoft.com/office/drawing/2014/main" id="{68D5948D-A332-45B0-8085-32E2FD3B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680" y="2333443"/>
            <a:ext cx="441960" cy="441960"/>
          </a:xfrm>
          <a:prstGeom prst="flowChartConnector">
            <a:avLst/>
          </a:prstGeom>
        </p:spPr>
      </p:pic>
      <p:pic>
        <p:nvPicPr>
          <p:cNvPr id="19" name="Picture 18" descr="Shape, circle&#10;&#10;Description automatically generated">
            <a:extLst>
              <a:ext uri="{FF2B5EF4-FFF2-40B4-BE49-F238E27FC236}">
                <a16:creationId xmlns:a16="http://schemas.microsoft.com/office/drawing/2014/main" id="{DF5D8335-ECA2-4412-9FF8-43442EF74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640" y="2191203"/>
            <a:ext cx="441960" cy="441960"/>
          </a:xfrm>
          <a:prstGeom prst="flowChartConnector">
            <a:avLst/>
          </a:prstGeom>
        </p:spPr>
      </p:pic>
      <p:pic>
        <p:nvPicPr>
          <p:cNvPr id="21" name="Picture 20" descr="Shape, circle&#10;&#10;Description automatically generated">
            <a:extLst>
              <a:ext uri="{FF2B5EF4-FFF2-40B4-BE49-F238E27FC236}">
                <a16:creationId xmlns:a16="http://schemas.microsoft.com/office/drawing/2014/main" id="{4255043A-16CA-4BB8-A4F3-C24D9992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384" y="1632403"/>
            <a:ext cx="441960" cy="441960"/>
          </a:xfrm>
          <a:prstGeom prst="flowChartConnector">
            <a:avLst/>
          </a:prstGeom>
        </p:spPr>
      </p:pic>
      <p:pic>
        <p:nvPicPr>
          <p:cNvPr id="9" name="Picture 8">
            <a:extLst>
              <a:ext uri="{FF2B5EF4-FFF2-40B4-BE49-F238E27FC236}">
                <a16:creationId xmlns:a16="http://schemas.microsoft.com/office/drawing/2014/main" id="{285B76F2-AAC7-44C8-8E94-E9F827232310}"/>
              </a:ext>
            </a:extLst>
          </p:cNvPr>
          <p:cNvPicPr>
            <a:picLocks noChangeAspect="1"/>
          </p:cNvPicPr>
          <p:nvPr/>
        </p:nvPicPr>
        <p:blipFill>
          <a:blip r:embed="rId5"/>
          <a:stretch>
            <a:fillRect/>
          </a:stretch>
        </p:blipFill>
        <p:spPr>
          <a:xfrm>
            <a:off x="3754727" y="4377491"/>
            <a:ext cx="438950" cy="438950"/>
          </a:xfrm>
          <a:prstGeom prst="rect">
            <a:avLst/>
          </a:prstGeom>
        </p:spPr>
      </p:pic>
      <p:pic>
        <p:nvPicPr>
          <p:cNvPr id="24" name="Picture 23" descr="Shape, circle&#10;&#10;Description automatically generated">
            <a:extLst>
              <a:ext uri="{FF2B5EF4-FFF2-40B4-BE49-F238E27FC236}">
                <a16:creationId xmlns:a16="http://schemas.microsoft.com/office/drawing/2014/main" id="{D46BF35D-99E1-474E-9106-B62EF27AB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758" y="3208019"/>
            <a:ext cx="441960" cy="441960"/>
          </a:xfrm>
          <a:prstGeom prst="flowChartConnector">
            <a:avLst/>
          </a:prstGeom>
        </p:spPr>
      </p:pic>
      <p:pic>
        <p:nvPicPr>
          <p:cNvPr id="33" name="Picture 32" descr="Shape, circle&#10;&#10;Description automatically generated">
            <a:extLst>
              <a:ext uri="{FF2B5EF4-FFF2-40B4-BE49-F238E27FC236}">
                <a16:creationId xmlns:a16="http://schemas.microsoft.com/office/drawing/2014/main" id="{D9F68B61-3F90-42D6-96DA-605F15321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60" y="5849620"/>
            <a:ext cx="908162" cy="908162"/>
          </a:xfrm>
          <a:prstGeom prst="rect">
            <a:avLst/>
          </a:prstGeom>
        </p:spPr>
      </p:pic>
      <p:pic>
        <p:nvPicPr>
          <p:cNvPr id="5" name="Picture 4">
            <a:extLst>
              <a:ext uri="{FF2B5EF4-FFF2-40B4-BE49-F238E27FC236}">
                <a16:creationId xmlns:a16="http://schemas.microsoft.com/office/drawing/2014/main" id="{47A2D89C-1DB7-46B6-9A0D-3EABB1304FF7}"/>
              </a:ext>
            </a:extLst>
          </p:cNvPr>
          <p:cNvPicPr>
            <a:picLocks noChangeAspect="1"/>
          </p:cNvPicPr>
          <p:nvPr/>
        </p:nvPicPr>
        <p:blipFill>
          <a:blip r:embed="rId6"/>
          <a:stretch>
            <a:fillRect/>
          </a:stretch>
        </p:blipFill>
        <p:spPr>
          <a:xfrm>
            <a:off x="1828550" y="2498136"/>
            <a:ext cx="684975" cy="675719"/>
          </a:xfrm>
          <a:prstGeom prst="rect">
            <a:avLst/>
          </a:prstGeom>
        </p:spPr>
      </p:pic>
      <p:pic>
        <p:nvPicPr>
          <p:cNvPr id="7" name="Picture 6">
            <a:extLst>
              <a:ext uri="{FF2B5EF4-FFF2-40B4-BE49-F238E27FC236}">
                <a16:creationId xmlns:a16="http://schemas.microsoft.com/office/drawing/2014/main" id="{5BA8259D-D7F7-4E92-BB9B-C11B5AD2B4A1}"/>
              </a:ext>
            </a:extLst>
          </p:cNvPr>
          <p:cNvPicPr>
            <a:picLocks noChangeAspect="1"/>
          </p:cNvPicPr>
          <p:nvPr/>
        </p:nvPicPr>
        <p:blipFill>
          <a:blip r:embed="rId6"/>
          <a:stretch>
            <a:fillRect/>
          </a:stretch>
        </p:blipFill>
        <p:spPr>
          <a:xfrm>
            <a:off x="6519357" y="4032386"/>
            <a:ext cx="451143" cy="445047"/>
          </a:xfrm>
          <a:prstGeom prst="rect">
            <a:avLst/>
          </a:prstGeom>
        </p:spPr>
      </p:pic>
    </p:spTree>
    <p:extLst>
      <p:ext uri="{BB962C8B-B14F-4D97-AF65-F5344CB8AC3E}">
        <p14:creationId xmlns:p14="http://schemas.microsoft.com/office/powerpoint/2010/main" val="429360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A8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66139-B953-4450-B6A5-49BC113B2930}"/>
              </a:ext>
            </a:extLst>
          </p:cNvPr>
          <p:cNvSpPr>
            <a:spLocks noGrp="1"/>
          </p:cNvSpPr>
          <p:nvPr>
            <p:ph type="title"/>
          </p:nvPr>
        </p:nvSpPr>
        <p:spPr>
          <a:xfrm>
            <a:off x="658203" y="2106091"/>
            <a:ext cx="2752354" cy="2709275"/>
          </a:xfrm>
          <a:prstGeom prst="ellipse">
            <a:avLst/>
          </a:prstGeom>
          <a:solidFill>
            <a:srgbClr val="C00000"/>
          </a:solidFill>
          <a:ln w="174625" cmpd="thinThick">
            <a:solidFill>
              <a:srgbClr val="262626"/>
            </a:solidFill>
          </a:ln>
        </p:spPr>
        <p:txBody>
          <a:bodyPr vert="horz" lIns="91440" tIns="45720" rIns="91440" bIns="45720" rtlCol="0" anchor="ctr">
            <a:normAutofit/>
          </a:bodyPr>
          <a:lstStyle/>
          <a:p>
            <a:pPr marL="571500" indent="-571500" algn="ctr"/>
            <a:r>
              <a:rPr lang="en-US" sz="2600" b="1" kern="1200" dirty="0">
                <a:solidFill>
                  <a:srgbClr val="FFFFFF"/>
                </a:solidFill>
                <a:latin typeface="+mj-lt"/>
                <a:ea typeface="+mj-ea"/>
                <a:cs typeface="+mj-cs"/>
              </a:rPr>
              <a:t>Safe Houses</a:t>
            </a:r>
          </a:p>
        </p:txBody>
      </p:sp>
      <p:pic>
        <p:nvPicPr>
          <p:cNvPr id="6" name="Content Placeholder 5" descr="Map&#10;&#10;Description automatically generated">
            <a:extLst>
              <a:ext uri="{FF2B5EF4-FFF2-40B4-BE49-F238E27FC236}">
                <a16:creationId xmlns:a16="http://schemas.microsoft.com/office/drawing/2014/main" id="{0B2B9E5C-2A6F-4B28-9498-70B7AE65B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6800" y="729818"/>
            <a:ext cx="8117840" cy="5398363"/>
          </a:xfrm>
          <a:prstGeom prst="rect">
            <a:avLst/>
          </a:prstGeom>
        </p:spPr>
      </p:pic>
      <p:pic>
        <p:nvPicPr>
          <p:cNvPr id="8" name="Picture 7" descr="Shape, circle&#10;&#10;Description automatically generated">
            <a:extLst>
              <a:ext uri="{FF2B5EF4-FFF2-40B4-BE49-F238E27FC236}">
                <a16:creationId xmlns:a16="http://schemas.microsoft.com/office/drawing/2014/main" id="{FA0F43EF-557E-4847-BCC3-513F9D2D1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5476240"/>
            <a:ext cx="441960" cy="441960"/>
          </a:xfrm>
          <a:prstGeom prst="flowChartConnector">
            <a:avLst/>
          </a:prstGeom>
        </p:spPr>
      </p:pic>
      <p:pic>
        <p:nvPicPr>
          <p:cNvPr id="16" name="Picture 15" descr="Shape, circle&#10;&#10;Description automatically generated">
            <a:extLst>
              <a:ext uri="{FF2B5EF4-FFF2-40B4-BE49-F238E27FC236}">
                <a16:creationId xmlns:a16="http://schemas.microsoft.com/office/drawing/2014/main" id="{5A958070-D53B-45F6-945E-0774FFCB8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040" y="1632403"/>
            <a:ext cx="441960" cy="441960"/>
          </a:xfrm>
          <a:prstGeom prst="flowChartConnector">
            <a:avLst/>
          </a:prstGeom>
        </p:spPr>
      </p:pic>
      <p:pic>
        <p:nvPicPr>
          <p:cNvPr id="17" name="Picture 16" descr="Shape, circle&#10;&#10;Description automatically generated">
            <a:extLst>
              <a:ext uri="{FF2B5EF4-FFF2-40B4-BE49-F238E27FC236}">
                <a16:creationId xmlns:a16="http://schemas.microsoft.com/office/drawing/2014/main" id="{3F2E2B8A-EB60-4167-9923-9D400520E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798" y="729818"/>
            <a:ext cx="441960" cy="441960"/>
          </a:xfrm>
          <a:prstGeom prst="flowChartConnector">
            <a:avLst/>
          </a:prstGeom>
        </p:spPr>
      </p:pic>
      <p:pic>
        <p:nvPicPr>
          <p:cNvPr id="18" name="Picture 17" descr="Shape, circle&#10;&#10;Description automatically generated">
            <a:extLst>
              <a:ext uri="{FF2B5EF4-FFF2-40B4-BE49-F238E27FC236}">
                <a16:creationId xmlns:a16="http://schemas.microsoft.com/office/drawing/2014/main" id="{68D5948D-A332-45B0-8085-32E2FD3B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680" y="2333443"/>
            <a:ext cx="441960" cy="441960"/>
          </a:xfrm>
          <a:prstGeom prst="flowChartConnector">
            <a:avLst/>
          </a:prstGeom>
        </p:spPr>
      </p:pic>
      <p:pic>
        <p:nvPicPr>
          <p:cNvPr id="19" name="Picture 18" descr="Shape, circle&#10;&#10;Description automatically generated">
            <a:extLst>
              <a:ext uri="{FF2B5EF4-FFF2-40B4-BE49-F238E27FC236}">
                <a16:creationId xmlns:a16="http://schemas.microsoft.com/office/drawing/2014/main" id="{DF5D8335-ECA2-4412-9FF8-43442EF74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640" y="2191203"/>
            <a:ext cx="441960" cy="441960"/>
          </a:xfrm>
          <a:prstGeom prst="flowChartConnector">
            <a:avLst/>
          </a:prstGeom>
        </p:spPr>
      </p:pic>
      <p:pic>
        <p:nvPicPr>
          <p:cNvPr id="21" name="Picture 20" descr="Shape, circle&#10;&#10;Description automatically generated">
            <a:extLst>
              <a:ext uri="{FF2B5EF4-FFF2-40B4-BE49-F238E27FC236}">
                <a16:creationId xmlns:a16="http://schemas.microsoft.com/office/drawing/2014/main" id="{4255043A-16CA-4BB8-A4F3-C24D9992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720" y="1599417"/>
            <a:ext cx="441960" cy="441960"/>
          </a:xfrm>
          <a:prstGeom prst="flowChartConnector">
            <a:avLst/>
          </a:prstGeom>
        </p:spPr>
      </p:pic>
      <p:pic>
        <p:nvPicPr>
          <p:cNvPr id="9" name="Picture 8">
            <a:extLst>
              <a:ext uri="{FF2B5EF4-FFF2-40B4-BE49-F238E27FC236}">
                <a16:creationId xmlns:a16="http://schemas.microsoft.com/office/drawing/2014/main" id="{285B76F2-AAC7-44C8-8E94-E9F827232310}"/>
              </a:ext>
            </a:extLst>
          </p:cNvPr>
          <p:cNvPicPr>
            <a:picLocks noChangeAspect="1"/>
          </p:cNvPicPr>
          <p:nvPr/>
        </p:nvPicPr>
        <p:blipFill>
          <a:blip r:embed="rId5"/>
          <a:stretch>
            <a:fillRect/>
          </a:stretch>
        </p:blipFill>
        <p:spPr>
          <a:xfrm>
            <a:off x="3754727" y="4377491"/>
            <a:ext cx="438950" cy="438950"/>
          </a:xfrm>
          <a:prstGeom prst="rect">
            <a:avLst/>
          </a:prstGeom>
        </p:spPr>
      </p:pic>
      <p:pic>
        <p:nvPicPr>
          <p:cNvPr id="24" name="Picture 23" descr="Shape, circle&#10;&#10;Description automatically generated">
            <a:extLst>
              <a:ext uri="{FF2B5EF4-FFF2-40B4-BE49-F238E27FC236}">
                <a16:creationId xmlns:a16="http://schemas.microsoft.com/office/drawing/2014/main" id="{D46BF35D-99E1-474E-9106-B62EF27AB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758" y="3208019"/>
            <a:ext cx="441960" cy="441960"/>
          </a:xfrm>
          <a:prstGeom prst="flowChartConnector">
            <a:avLst/>
          </a:prstGeom>
        </p:spPr>
      </p:pic>
      <p:pic>
        <p:nvPicPr>
          <p:cNvPr id="12" name="Picture 11" descr="Shape, arrow&#10;&#10;Description automatically generated">
            <a:extLst>
              <a:ext uri="{FF2B5EF4-FFF2-40B4-BE49-F238E27FC236}">
                <a16:creationId xmlns:a16="http://schemas.microsoft.com/office/drawing/2014/main" id="{A901139E-3DF9-4FBE-A044-D1235570A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590" y="5598160"/>
            <a:ext cx="280673" cy="251460"/>
          </a:xfrm>
          <a:prstGeom prst="rect">
            <a:avLst/>
          </a:prstGeom>
        </p:spPr>
      </p:pic>
      <p:pic>
        <p:nvPicPr>
          <p:cNvPr id="25" name="Picture 24" descr="Shape, arrow&#10;&#10;Description automatically generated">
            <a:extLst>
              <a:ext uri="{FF2B5EF4-FFF2-40B4-BE49-F238E27FC236}">
                <a16:creationId xmlns:a16="http://schemas.microsoft.com/office/drawing/2014/main" id="{25C86ACC-9A6C-47D5-8262-2E08601EE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5663" y="1787377"/>
            <a:ext cx="280673" cy="251460"/>
          </a:xfrm>
          <a:prstGeom prst="rect">
            <a:avLst/>
          </a:prstGeom>
        </p:spPr>
      </p:pic>
      <p:pic>
        <p:nvPicPr>
          <p:cNvPr id="26" name="Picture 25" descr="Shape, arrow&#10;&#10;Description automatically generated">
            <a:extLst>
              <a:ext uri="{FF2B5EF4-FFF2-40B4-BE49-F238E27FC236}">
                <a16:creationId xmlns:a16="http://schemas.microsoft.com/office/drawing/2014/main" id="{A1065C57-F316-47DE-8B3E-2835A1F06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3421" y="825068"/>
            <a:ext cx="280673" cy="251460"/>
          </a:xfrm>
          <a:prstGeom prst="rect">
            <a:avLst/>
          </a:prstGeom>
        </p:spPr>
      </p:pic>
      <p:pic>
        <p:nvPicPr>
          <p:cNvPr id="27" name="Picture 26" descr="Shape, arrow&#10;&#10;Description automatically generated">
            <a:extLst>
              <a:ext uri="{FF2B5EF4-FFF2-40B4-BE49-F238E27FC236}">
                <a16:creationId xmlns:a16="http://schemas.microsoft.com/office/drawing/2014/main" id="{D1653C48-6A80-4FF9-8EFE-F88065428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3004" y="4657908"/>
            <a:ext cx="280673" cy="251460"/>
          </a:xfrm>
          <a:prstGeom prst="rect">
            <a:avLst/>
          </a:prstGeom>
        </p:spPr>
      </p:pic>
      <p:pic>
        <p:nvPicPr>
          <p:cNvPr id="28" name="Picture 27" descr="Shape, arrow&#10;&#10;Description automatically generated">
            <a:extLst>
              <a:ext uri="{FF2B5EF4-FFF2-40B4-BE49-F238E27FC236}">
                <a16:creationId xmlns:a16="http://schemas.microsoft.com/office/drawing/2014/main" id="{74DD9773-0FFF-4F93-A29C-183EA4551C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2346" y="3303269"/>
            <a:ext cx="280673" cy="251460"/>
          </a:xfrm>
          <a:prstGeom prst="rect">
            <a:avLst/>
          </a:prstGeom>
        </p:spPr>
      </p:pic>
      <p:pic>
        <p:nvPicPr>
          <p:cNvPr id="29" name="Picture 28" descr="Shape, arrow&#10;&#10;Description automatically generated">
            <a:extLst>
              <a:ext uri="{FF2B5EF4-FFF2-40B4-BE49-F238E27FC236}">
                <a16:creationId xmlns:a16="http://schemas.microsoft.com/office/drawing/2014/main" id="{03365975-8A6A-40BB-A176-8EE2CA44E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53" y="2554423"/>
            <a:ext cx="280673" cy="251460"/>
          </a:xfrm>
          <a:prstGeom prst="rect">
            <a:avLst/>
          </a:prstGeom>
        </p:spPr>
      </p:pic>
      <p:pic>
        <p:nvPicPr>
          <p:cNvPr id="30" name="Picture 29" descr="Shape, arrow&#10;&#10;Description automatically generated">
            <a:extLst>
              <a:ext uri="{FF2B5EF4-FFF2-40B4-BE49-F238E27FC236}">
                <a16:creationId xmlns:a16="http://schemas.microsoft.com/office/drawing/2014/main" id="{FCE68F3D-DD9D-4078-9017-86FD537D9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5263" y="2265316"/>
            <a:ext cx="280673" cy="251460"/>
          </a:xfrm>
          <a:prstGeom prst="rect">
            <a:avLst/>
          </a:prstGeom>
        </p:spPr>
      </p:pic>
      <p:pic>
        <p:nvPicPr>
          <p:cNvPr id="31" name="Picture 30" descr="Shape, arrow&#10;&#10;Description automatically generated">
            <a:extLst>
              <a:ext uri="{FF2B5EF4-FFF2-40B4-BE49-F238E27FC236}">
                <a16:creationId xmlns:a16="http://schemas.microsoft.com/office/drawing/2014/main" id="{57242248-683C-447A-9E7E-F1C19694F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8343" y="1657803"/>
            <a:ext cx="280673" cy="251460"/>
          </a:xfrm>
          <a:prstGeom prst="rect">
            <a:avLst/>
          </a:prstGeom>
        </p:spPr>
      </p:pic>
      <p:pic>
        <p:nvPicPr>
          <p:cNvPr id="32" name="Picture 31" descr="Shape, arrow&#10;&#10;Description automatically generated">
            <a:extLst>
              <a:ext uri="{FF2B5EF4-FFF2-40B4-BE49-F238E27FC236}">
                <a16:creationId xmlns:a16="http://schemas.microsoft.com/office/drawing/2014/main" id="{3AC58DC7-4E39-43C9-8B31-F2B181179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931" y="3729492"/>
            <a:ext cx="519252" cy="465208"/>
          </a:xfrm>
          <a:prstGeom prst="rect">
            <a:avLst/>
          </a:prstGeom>
        </p:spPr>
      </p:pic>
      <p:pic>
        <p:nvPicPr>
          <p:cNvPr id="33" name="Picture 32" descr="Shape, circle&#10;&#10;Description automatically generated">
            <a:extLst>
              <a:ext uri="{FF2B5EF4-FFF2-40B4-BE49-F238E27FC236}">
                <a16:creationId xmlns:a16="http://schemas.microsoft.com/office/drawing/2014/main" id="{D9F68B61-3F90-42D6-96DA-605F15321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60" y="5849620"/>
            <a:ext cx="908162" cy="908162"/>
          </a:xfrm>
          <a:prstGeom prst="rect">
            <a:avLst/>
          </a:prstGeom>
        </p:spPr>
      </p:pic>
    </p:spTree>
    <p:extLst>
      <p:ext uri="{BB962C8B-B14F-4D97-AF65-F5344CB8AC3E}">
        <p14:creationId xmlns:p14="http://schemas.microsoft.com/office/powerpoint/2010/main" val="413022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Shape, arrow&#10;&#10;Description automatically generated">
            <a:extLst>
              <a:ext uri="{FF2B5EF4-FFF2-40B4-BE49-F238E27FC236}">
                <a16:creationId xmlns:a16="http://schemas.microsoft.com/office/drawing/2014/main" id="{3AC58DC7-4E39-43C9-8B31-F2B18117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220" y="3828497"/>
            <a:ext cx="280673" cy="251460"/>
          </a:xfrm>
          <a:prstGeom prst="rect">
            <a:avLst/>
          </a:prstGeom>
        </p:spPr>
      </p:pic>
      <p:sp>
        <p:nvSpPr>
          <p:cNvPr id="23"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A8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66139-B953-4450-B6A5-49BC113B2930}"/>
              </a:ext>
            </a:extLst>
          </p:cNvPr>
          <p:cNvSpPr>
            <a:spLocks noGrp="1"/>
          </p:cNvSpPr>
          <p:nvPr>
            <p:ph type="title"/>
          </p:nvPr>
        </p:nvSpPr>
        <p:spPr>
          <a:xfrm>
            <a:off x="658203" y="2106091"/>
            <a:ext cx="2752354" cy="2709275"/>
          </a:xfrm>
          <a:prstGeom prst="ellipse">
            <a:avLst/>
          </a:prstGeom>
          <a:solidFill>
            <a:srgbClr val="FFC000"/>
          </a:solidFill>
          <a:ln w="174625" cmpd="thinThick">
            <a:solidFill>
              <a:schemeClr val="tx1"/>
            </a:solidFill>
          </a:ln>
        </p:spPr>
        <p:txBody>
          <a:bodyPr vert="horz" lIns="91440" tIns="45720" rIns="91440" bIns="45720" rtlCol="0" anchor="ctr">
            <a:normAutofit/>
          </a:bodyPr>
          <a:lstStyle/>
          <a:p>
            <a:pPr marL="571500" indent="-571500" algn="ctr"/>
            <a:r>
              <a:rPr lang="en-US" sz="2600" b="1" kern="1200" dirty="0">
                <a:latin typeface="+mj-lt"/>
                <a:ea typeface="+mj-ea"/>
                <a:cs typeface="+mj-cs"/>
              </a:rPr>
              <a:t>Lodges</a:t>
            </a:r>
          </a:p>
        </p:txBody>
      </p:sp>
      <p:pic>
        <p:nvPicPr>
          <p:cNvPr id="6" name="Content Placeholder 5" descr="Map&#10;&#10;Description automatically generated">
            <a:extLst>
              <a:ext uri="{FF2B5EF4-FFF2-40B4-BE49-F238E27FC236}">
                <a16:creationId xmlns:a16="http://schemas.microsoft.com/office/drawing/2014/main" id="{0B2B9E5C-2A6F-4B28-9498-70B7AE65B47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06800" y="729818"/>
            <a:ext cx="8117840" cy="5398363"/>
          </a:xfrm>
          <a:prstGeom prst="rect">
            <a:avLst/>
          </a:prstGeom>
        </p:spPr>
      </p:pic>
      <p:pic>
        <p:nvPicPr>
          <p:cNvPr id="8" name="Picture 7" descr="Shape, circle&#10;&#10;Description automatically generated">
            <a:extLst>
              <a:ext uri="{FF2B5EF4-FFF2-40B4-BE49-F238E27FC236}">
                <a16:creationId xmlns:a16="http://schemas.microsoft.com/office/drawing/2014/main" id="{FA0F43EF-557E-4847-BCC3-513F9D2D1F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160" y="5476240"/>
            <a:ext cx="441960" cy="441960"/>
          </a:xfrm>
          <a:prstGeom prst="flowChartConnector">
            <a:avLst/>
          </a:prstGeom>
        </p:spPr>
      </p:pic>
      <p:pic>
        <p:nvPicPr>
          <p:cNvPr id="16" name="Picture 15" descr="Shape, circle&#10;&#10;Description automatically generated">
            <a:extLst>
              <a:ext uri="{FF2B5EF4-FFF2-40B4-BE49-F238E27FC236}">
                <a16:creationId xmlns:a16="http://schemas.microsoft.com/office/drawing/2014/main" id="{5A958070-D53B-45F6-945E-0774FFCB8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040" y="1632403"/>
            <a:ext cx="441960" cy="441960"/>
          </a:xfrm>
          <a:prstGeom prst="flowChartConnector">
            <a:avLst/>
          </a:prstGeom>
        </p:spPr>
      </p:pic>
      <p:pic>
        <p:nvPicPr>
          <p:cNvPr id="17" name="Picture 16" descr="Shape, circle&#10;&#10;Description automatically generated">
            <a:extLst>
              <a:ext uri="{FF2B5EF4-FFF2-40B4-BE49-F238E27FC236}">
                <a16:creationId xmlns:a16="http://schemas.microsoft.com/office/drawing/2014/main" id="{3F2E2B8A-EB60-4167-9923-9D400520E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1798" y="729818"/>
            <a:ext cx="441960" cy="441960"/>
          </a:xfrm>
          <a:prstGeom prst="flowChartConnector">
            <a:avLst/>
          </a:prstGeom>
        </p:spPr>
      </p:pic>
      <p:pic>
        <p:nvPicPr>
          <p:cNvPr id="18" name="Picture 17" descr="Shape, circle&#10;&#10;Description automatically generated">
            <a:extLst>
              <a:ext uri="{FF2B5EF4-FFF2-40B4-BE49-F238E27FC236}">
                <a16:creationId xmlns:a16="http://schemas.microsoft.com/office/drawing/2014/main" id="{68D5948D-A332-45B0-8085-32E2FD3BE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8680" y="2333443"/>
            <a:ext cx="441960" cy="441960"/>
          </a:xfrm>
          <a:prstGeom prst="flowChartConnector">
            <a:avLst/>
          </a:prstGeom>
        </p:spPr>
      </p:pic>
      <p:pic>
        <p:nvPicPr>
          <p:cNvPr id="19" name="Picture 18" descr="Shape, circle&#10;&#10;Description automatically generated">
            <a:extLst>
              <a:ext uri="{FF2B5EF4-FFF2-40B4-BE49-F238E27FC236}">
                <a16:creationId xmlns:a16="http://schemas.microsoft.com/office/drawing/2014/main" id="{DF5D8335-ECA2-4412-9FF8-43442EF74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3640" y="2191203"/>
            <a:ext cx="441960" cy="441960"/>
          </a:xfrm>
          <a:prstGeom prst="flowChartConnector">
            <a:avLst/>
          </a:prstGeom>
        </p:spPr>
      </p:pic>
      <p:pic>
        <p:nvPicPr>
          <p:cNvPr id="21" name="Picture 20" descr="Shape, circle&#10;&#10;Description automatically generated">
            <a:extLst>
              <a:ext uri="{FF2B5EF4-FFF2-40B4-BE49-F238E27FC236}">
                <a16:creationId xmlns:a16="http://schemas.microsoft.com/office/drawing/2014/main" id="{4255043A-16CA-4BB8-A4F3-C24D99929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720" y="1599417"/>
            <a:ext cx="441960" cy="441960"/>
          </a:xfrm>
          <a:prstGeom prst="flowChartConnector">
            <a:avLst/>
          </a:prstGeom>
        </p:spPr>
      </p:pic>
      <p:pic>
        <p:nvPicPr>
          <p:cNvPr id="9" name="Picture 8">
            <a:extLst>
              <a:ext uri="{FF2B5EF4-FFF2-40B4-BE49-F238E27FC236}">
                <a16:creationId xmlns:a16="http://schemas.microsoft.com/office/drawing/2014/main" id="{285B76F2-AAC7-44C8-8E94-E9F827232310}"/>
              </a:ext>
            </a:extLst>
          </p:cNvPr>
          <p:cNvPicPr>
            <a:picLocks noChangeAspect="1"/>
          </p:cNvPicPr>
          <p:nvPr/>
        </p:nvPicPr>
        <p:blipFill>
          <a:blip r:embed="rId6"/>
          <a:stretch>
            <a:fillRect/>
          </a:stretch>
        </p:blipFill>
        <p:spPr>
          <a:xfrm>
            <a:off x="3754727" y="4377491"/>
            <a:ext cx="438950" cy="438950"/>
          </a:xfrm>
          <a:prstGeom prst="rect">
            <a:avLst/>
          </a:prstGeom>
        </p:spPr>
      </p:pic>
      <p:pic>
        <p:nvPicPr>
          <p:cNvPr id="24" name="Picture 23" descr="Shape, circle&#10;&#10;Description automatically generated">
            <a:extLst>
              <a:ext uri="{FF2B5EF4-FFF2-40B4-BE49-F238E27FC236}">
                <a16:creationId xmlns:a16="http://schemas.microsoft.com/office/drawing/2014/main" id="{D46BF35D-99E1-474E-9106-B62EF27AB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758" y="3208019"/>
            <a:ext cx="441960" cy="441960"/>
          </a:xfrm>
          <a:prstGeom prst="flowChartConnector">
            <a:avLst/>
          </a:prstGeom>
        </p:spPr>
      </p:pic>
      <p:pic>
        <p:nvPicPr>
          <p:cNvPr id="4" name="Picture 3" descr="A wooden birdhouse on a white background&#10;&#10;Description automatically generated with low confidence">
            <a:extLst>
              <a:ext uri="{FF2B5EF4-FFF2-40B4-BE49-F238E27FC236}">
                <a16:creationId xmlns:a16="http://schemas.microsoft.com/office/drawing/2014/main" id="{0A0DA73F-1338-47B1-938B-3ACEAEB520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02148" y="3704475"/>
            <a:ext cx="813061" cy="542040"/>
          </a:xfrm>
          <a:prstGeom prst="rect">
            <a:avLst/>
          </a:prstGeom>
        </p:spPr>
      </p:pic>
      <p:pic>
        <p:nvPicPr>
          <p:cNvPr id="33" name="Picture 32" descr="A wooden birdhouse on a white background&#10;&#10;Description automatically generated with low confidence">
            <a:extLst>
              <a:ext uri="{FF2B5EF4-FFF2-40B4-BE49-F238E27FC236}">
                <a16:creationId xmlns:a16="http://schemas.microsoft.com/office/drawing/2014/main" id="{45801818-C1AC-4ABA-BFD5-F0603111E8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02778" y="888207"/>
            <a:ext cx="568232" cy="378821"/>
          </a:xfrm>
          <a:prstGeom prst="rect">
            <a:avLst/>
          </a:prstGeom>
        </p:spPr>
      </p:pic>
      <p:pic>
        <p:nvPicPr>
          <p:cNvPr id="34" name="Picture 33" descr="A wooden birdhouse on a white background&#10;&#10;Description automatically generated with low confidence">
            <a:extLst>
              <a:ext uri="{FF2B5EF4-FFF2-40B4-BE49-F238E27FC236}">
                <a16:creationId xmlns:a16="http://schemas.microsoft.com/office/drawing/2014/main" id="{B20219FA-53A7-4BB3-B9D2-EBDA2B18E0F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64124" y="5583750"/>
            <a:ext cx="501676" cy="334450"/>
          </a:xfrm>
          <a:prstGeom prst="rect">
            <a:avLst/>
          </a:prstGeom>
        </p:spPr>
      </p:pic>
      <p:pic>
        <p:nvPicPr>
          <p:cNvPr id="35" name="Picture 34" descr="A wooden birdhouse on a white background&#10;&#10;Description automatically generated with low confidence">
            <a:extLst>
              <a:ext uri="{FF2B5EF4-FFF2-40B4-BE49-F238E27FC236}">
                <a16:creationId xmlns:a16="http://schemas.microsoft.com/office/drawing/2014/main" id="{0B798E28-74C0-4283-B598-ECB15A84816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75020" y="1783533"/>
            <a:ext cx="522578" cy="348385"/>
          </a:xfrm>
          <a:prstGeom prst="rect">
            <a:avLst/>
          </a:prstGeom>
        </p:spPr>
      </p:pic>
      <p:pic>
        <p:nvPicPr>
          <p:cNvPr id="36" name="Picture 35" descr="A wooden birdhouse on a white background&#10;&#10;Description automatically generated with low confidence">
            <a:extLst>
              <a:ext uri="{FF2B5EF4-FFF2-40B4-BE49-F238E27FC236}">
                <a16:creationId xmlns:a16="http://schemas.microsoft.com/office/drawing/2014/main" id="{C010FFB7-A4BB-4EC0-807C-EFD970B6D16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29128" y="3269039"/>
            <a:ext cx="575067" cy="383378"/>
          </a:xfrm>
          <a:prstGeom prst="rect">
            <a:avLst/>
          </a:prstGeom>
        </p:spPr>
      </p:pic>
      <p:pic>
        <p:nvPicPr>
          <p:cNvPr id="5" name="Picture 4">
            <a:extLst>
              <a:ext uri="{FF2B5EF4-FFF2-40B4-BE49-F238E27FC236}">
                <a16:creationId xmlns:a16="http://schemas.microsoft.com/office/drawing/2014/main" id="{303DF889-8A25-48D4-863F-F18B3BE38207}"/>
              </a:ext>
            </a:extLst>
          </p:cNvPr>
          <p:cNvPicPr>
            <a:picLocks noChangeAspect="1"/>
          </p:cNvPicPr>
          <p:nvPr/>
        </p:nvPicPr>
        <p:blipFill>
          <a:blip r:embed="rId9"/>
          <a:stretch>
            <a:fillRect/>
          </a:stretch>
        </p:blipFill>
        <p:spPr>
          <a:xfrm>
            <a:off x="9135841" y="2192968"/>
            <a:ext cx="575067" cy="383378"/>
          </a:xfrm>
          <a:prstGeom prst="rect">
            <a:avLst/>
          </a:prstGeom>
        </p:spPr>
      </p:pic>
      <p:pic>
        <p:nvPicPr>
          <p:cNvPr id="7" name="Picture 6">
            <a:extLst>
              <a:ext uri="{FF2B5EF4-FFF2-40B4-BE49-F238E27FC236}">
                <a16:creationId xmlns:a16="http://schemas.microsoft.com/office/drawing/2014/main" id="{587CA339-AC21-4170-8DDD-5BE9059A30E2}"/>
              </a:ext>
            </a:extLst>
          </p:cNvPr>
          <p:cNvPicPr>
            <a:picLocks noChangeAspect="1"/>
          </p:cNvPicPr>
          <p:nvPr/>
        </p:nvPicPr>
        <p:blipFill>
          <a:blip r:embed="rId10"/>
          <a:stretch>
            <a:fillRect/>
          </a:stretch>
        </p:blipFill>
        <p:spPr>
          <a:xfrm>
            <a:off x="552586" y="5750975"/>
            <a:ext cx="908383" cy="908383"/>
          </a:xfrm>
          <a:prstGeom prst="rect">
            <a:avLst/>
          </a:prstGeom>
        </p:spPr>
      </p:pic>
      <p:pic>
        <p:nvPicPr>
          <p:cNvPr id="3" name="Picture 2">
            <a:extLst>
              <a:ext uri="{FF2B5EF4-FFF2-40B4-BE49-F238E27FC236}">
                <a16:creationId xmlns:a16="http://schemas.microsoft.com/office/drawing/2014/main" id="{727643CE-7DFA-4E64-A878-DC34EC432DB7}"/>
              </a:ext>
            </a:extLst>
          </p:cNvPr>
          <p:cNvPicPr>
            <a:picLocks noChangeAspect="1"/>
          </p:cNvPicPr>
          <p:nvPr/>
        </p:nvPicPr>
        <p:blipFill>
          <a:blip r:embed="rId11"/>
          <a:stretch>
            <a:fillRect/>
          </a:stretch>
        </p:blipFill>
        <p:spPr>
          <a:xfrm>
            <a:off x="8046695" y="2333443"/>
            <a:ext cx="579170" cy="384081"/>
          </a:xfrm>
          <a:prstGeom prst="rect">
            <a:avLst/>
          </a:prstGeom>
        </p:spPr>
      </p:pic>
    </p:spTree>
    <p:extLst>
      <p:ext uri="{BB962C8B-B14F-4D97-AF65-F5344CB8AC3E}">
        <p14:creationId xmlns:p14="http://schemas.microsoft.com/office/powerpoint/2010/main" val="79207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A8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66139-B953-4450-B6A5-49BC113B2930}"/>
              </a:ext>
            </a:extLst>
          </p:cNvPr>
          <p:cNvSpPr>
            <a:spLocks noGrp="1"/>
          </p:cNvSpPr>
          <p:nvPr>
            <p:ph type="title"/>
          </p:nvPr>
        </p:nvSpPr>
        <p:spPr>
          <a:xfrm>
            <a:off x="451260" y="2106091"/>
            <a:ext cx="3193521" cy="2709275"/>
          </a:xfrm>
          <a:prstGeom prst="ellipse">
            <a:avLst/>
          </a:prstGeom>
          <a:solidFill>
            <a:srgbClr val="7030A0"/>
          </a:solidFill>
          <a:ln w="174625" cmpd="thinThick">
            <a:solidFill>
              <a:srgbClr val="262626"/>
            </a:solidFill>
          </a:ln>
        </p:spPr>
        <p:txBody>
          <a:bodyPr vert="horz" lIns="91440" tIns="45720" rIns="91440" bIns="45720" rtlCol="0" anchor="ctr">
            <a:normAutofit/>
          </a:bodyPr>
          <a:lstStyle/>
          <a:p>
            <a:pPr marL="571500" indent="-571500"/>
            <a:r>
              <a:rPr lang="en-US" sz="2000" b="1" dirty="0">
                <a:solidFill>
                  <a:srgbClr val="FFFFFF"/>
                </a:solidFill>
              </a:rPr>
              <a:t>Potential Integrated </a:t>
            </a:r>
            <a:r>
              <a:rPr lang="en-US" sz="2000" b="1" kern="1200" dirty="0">
                <a:solidFill>
                  <a:srgbClr val="FFFFFF"/>
                </a:solidFill>
                <a:latin typeface="+mj-lt"/>
                <a:ea typeface="+mj-ea"/>
                <a:cs typeface="+mj-cs"/>
              </a:rPr>
              <a:t>Offices</a:t>
            </a:r>
            <a:r>
              <a:rPr lang="en-US" sz="2600" b="1" kern="1200" dirty="0">
                <a:solidFill>
                  <a:srgbClr val="FFFFFF"/>
                </a:solidFill>
                <a:latin typeface="+mj-lt"/>
                <a:ea typeface="+mj-ea"/>
                <a:cs typeface="+mj-cs"/>
              </a:rPr>
              <a:t>	</a:t>
            </a:r>
          </a:p>
        </p:txBody>
      </p:sp>
      <p:pic>
        <p:nvPicPr>
          <p:cNvPr id="6" name="Content Placeholder 5" descr="Map&#10;&#10;Description automatically generated">
            <a:extLst>
              <a:ext uri="{FF2B5EF4-FFF2-40B4-BE49-F238E27FC236}">
                <a16:creationId xmlns:a16="http://schemas.microsoft.com/office/drawing/2014/main" id="{0B2B9E5C-2A6F-4B28-9498-70B7AE65B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2900" y="729818"/>
            <a:ext cx="8117840" cy="5398363"/>
          </a:xfrm>
          <a:prstGeom prst="rect">
            <a:avLst/>
          </a:prstGeom>
        </p:spPr>
      </p:pic>
      <p:pic>
        <p:nvPicPr>
          <p:cNvPr id="8" name="Picture 7" descr="Shape, circle&#10;&#10;Description automatically generated">
            <a:extLst>
              <a:ext uri="{FF2B5EF4-FFF2-40B4-BE49-F238E27FC236}">
                <a16:creationId xmlns:a16="http://schemas.microsoft.com/office/drawing/2014/main" id="{FA0F43EF-557E-4847-BCC3-513F9D2D1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5476240"/>
            <a:ext cx="441960" cy="441960"/>
          </a:xfrm>
          <a:prstGeom prst="flowChartConnector">
            <a:avLst/>
          </a:prstGeom>
        </p:spPr>
      </p:pic>
      <p:pic>
        <p:nvPicPr>
          <p:cNvPr id="16" name="Picture 15" descr="Shape, circle&#10;&#10;Description automatically generated">
            <a:extLst>
              <a:ext uri="{FF2B5EF4-FFF2-40B4-BE49-F238E27FC236}">
                <a16:creationId xmlns:a16="http://schemas.microsoft.com/office/drawing/2014/main" id="{5A958070-D53B-45F6-945E-0774FFCB8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040" y="1632403"/>
            <a:ext cx="441960" cy="441960"/>
          </a:xfrm>
          <a:prstGeom prst="flowChartConnector">
            <a:avLst/>
          </a:prstGeom>
        </p:spPr>
      </p:pic>
      <p:pic>
        <p:nvPicPr>
          <p:cNvPr id="17" name="Picture 16" descr="Shape, circle&#10;&#10;Description automatically generated">
            <a:extLst>
              <a:ext uri="{FF2B5EF4-FFF2-40B4-BE49-F238E27FC236}">
                <a16:creationId xmlns:a16="http://schemas.microsoft.com/office/drawing/2014/main" id="{3F2E2B8A-EB60-4167-9923-9D400520E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798" y="729818"/>
            <a:ext cx="441960" cy="441960"/>
          </a:xfrm>
          <a:prstGeom prst="flowChartConnector">
            <a:avLst/>
          </a:prstGeom>
        </p:spPr>
      </p:pic>
      <p:pic>
        <p:nvPicPr>
          <p:cNvPr id="18" name="Picture 17" descr="Shape, circle&#10;&#10;Description automatically generated">
            <a:extLst>
              <a:ext uri="{FF2B5EF4-FFF2-40B4-BE49-F238E27FC236}">
                <a16:creationId xmlns:a16="http://schemas.microsoft.com/office/drawing/2014/main" id="{68D5948D-A332-45B0-8085-32E2FD3B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680" y="2333443"/>
            <a:ext cx="441960" cy="441960"/>
          </a:xfrm>
          <a:prstGeom prst="flowChartConnector">
            <a:avLst/>
          </a:prstGeom>
        </p:spPr>
      </p:pic>
      <p:pic>
        <p:nvPicPr>
          <p:cNvPr id="19" name="Picture 18" descr="Shape, circle&#10;&#10;Description automatically generated">
            <a:extLst>
              <a:ext uri="{FF2B5EF4-FFF2-40B4-BE49-F238E27FC236}">
                <a16:creationId xmlns:a16="http://schemas.microsoft.com/office/drawing/2014/main" id="{DF5D8335-ECA2-4412-9FF8-43442EF74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640" y="2191203"/>
            <a:ext cx="441960" cy="441960"/>
          </a:xfrm>
          <a:prstGeom prst="flowChartConnector">
            <a:avLst/>
          </a:prstGeom>
        </p:spPr>
      </p:pic>
      <p:pic>
        <p:nvPicPr>
          <p:cNvPr id="21" name="Picture 20" descr="Shape, circle&#10;&#10;Description automatically generated">
            <a:extLst>
              <a:ext uri="{FF2B5EF4-FFF2-40B4-BE49-F238E27FC236}">
                <a16:creationId xmlns:a16="http://schemas.microsoft.com/office/drawing/2014/main" id="{4255043A-16CA-4BB8-A4F3-C24D99929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720" y="1599417"/>
            <a:ext cx="441960" cy="441960"/>
          </a:xfrm>
          <a:prstGeom prst="flowChartConnector">
            <a:avLst/>
          </a:prstGeom>
        </p:spPr>
      </p:pic>
      <p:pic>
        <p:nvPicPr>
          <p:cNvPr id="9" name="Picture 8">
            <a:extLst>
              <a:ext uri="{FF2B5EF4-FFF2-40B4-BE49-F238E27FC236}">
                <a16:creationId xmlns:a16="http://schemas.microsoft.com/office/drawing/2014/main" id="{285B76F2-AAC7-44C8-8E94-E9F827232310}"/>
              </a:ext>
            </a:extLst>
          </p:cNvPr>
          <p:cNvPicPr>
            <a:picLocks noChangeAspect="1"/>
          </p:cNvPicPr>
          <p:nvPr/>
        </p:nvPicPr>
        <p:blipFill>
          <a:blip r:embed="rId5"/>
          <a:stretch>
            <a:fillRect/>
          </a:stretch>
        </p:blipFill>
        <p:spPr>
          <a:xfrm>
            <a:off x="3754727" y="4377491"/>
            <a:ext cx="438950" cy="438950"/>
          </a:xfrm>
          <a:prstGeom prst="rect">
            <a:avLst/>
          </a:prstGeom>
        </p:spPr>
      </p:pic>
      <p:pic>
        <p:nvPicPr>
          <p:cNvPr id="24" name="Picture 23" descr="Shape, circle&#10;&#10;Description automatically generated">
            <a:extLst>
              <a:ext uri="{FF2B5EF4-FFF2-40B4-BE49-F238E27FC236}">
                <a16:creationId xmlns:a16="http://schemas.microsoft.com/office/drawing/2014/main" id="{D46BF35D-99E1-474E-9106-B62EF27AB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758" y="3208019"/>
            <a:ext cx="441960" cy="441960"/>
          </a:xfrm>
          <a:prstGeom prst="flowChartConnector">
            <a:avLst/>
          </a:prstGeom>
        </p:spPr>
      </p:pic>
      <p:pic>
        <p:nvPicPr>
          <p:cNvPr id="4" name="Picture 3" descr="A picture containing toy&#10;&#10;Description automatically generated">
            <a:extLst>
              <a:ext uri="{FF2B5EF4-FFF2-40B4-BE49-F238E27FC236}">
                <a16:creationId xmlns:a16="http://schemas.microsoft.com/office/drawing/2014/main" id="{E3CD42A8-D90F-4218-8479-BB91D481E8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66586" y="3649979"/>
            <a:ext cx="758488" cy="758488"/>
          </a:xfrm>
          <a:prstGeom prst="rect">
            <a:avLst/>
          </a:prstGeom>
        </p:spPr>
      </p:pic>
      <p:pic>
        <p:nvPicPr>
          <p:cNvPr id="34" name="Picture 33" descr="A picture containing toy&#10;&#10;Description automatically generated">
            <a:extLst>
              <a:ext uri="{FF2B5EF4-FFF2-40B4-BE49-F238E27FC236}">
                <a16:creationId xmlns:a16="http://schemas.microsoft.com/office/drawing/2014/main" id="{78814641-1A9A-417F-9BAD-AF9238BE384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75020" y="1632403"/>
            <a:ext cx="473688" cy="473688"/>
          </a:xfrm>
          <a:prstGeom prst="rect">
            <a:avLst/>
          </a:prstGeom>
        </p:spPr>
      </p:pic>
      <p:pic>
        <p:nvPicPr>
          <p:cNvPr id="35" name="Picture 34" descr="A picture containing toy&#10;&#10;Description automatically generated">
            <a:extLst>
              <a:ext uri="{FF2B5EF4-FFF2-40B4-BE49-F238E27FC236}">
                <a16:creationId xmlns:a16="http://schemas.microsoft.com/office/drawing/2014/main" id="{A0376FE9-7552-4165-A5B2-477AA815264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55990" y="893600"/>
            <a:ext cx="464011" cy="464011"/>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27DB284E-BEF9-41B7-BF25-E677634900B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44738" y="3299368"/>
            <a:ext cx="478782" cy="478782"/>
          </a:xfrm>
          <a:prstGeom prst="rect">
            <a:avLst/>
          </a:prstGeom>
        </p:spPr>
      </p:pic>
      <p:pic>
        <p:nvPicPr>
          <p:cNvPr id="5" name="Picture 4">
            <a:extLst>
              <a:ext uri="{FF2B5EF4-FFF2-40B4-BE49-F238E27FC236}">
                <a16:creationId xmlns:a16="http://schemas.microsoft.com/office/drawing/2014/main" id="{D8F8D285-2968-4FA3-B936-056ABF6C06D3}"/>
              </a:ext>
            </a:extLst>
          </p:cNvPr>
          <p:cNvPicPr>
            <a:picLocks noChangeAspect="1"/>
          </p:cNvPicPr>
          <p:nvPr/>
        </p:nvPicPr>
        <p:blipFill>
          <a:blip r:embed="rId8"/>
          <a:stretch>
            <a:fillRect/>
          </a:stretch>
        </p:blipFill>
        <p:spPr>
          <a:xfrm>
            <a:off x="8173720" y="2422240"/>
            <a:ext cx="497066" cy="497066"/>
          </a:xfrm>
          <a:prstGeom prst="rect">
            <a:avLst/>
          </a:prstGeom>
        </p:spPr>
      </p:pic>
      <p:pic>
        <p:nvPicPr>
          <p:cNvPr id="10" name="Picture 9">
            <a:extLst>
              <a:ext uri="{FF2B5EF4-FFF2-40B4-BE49-F238E27FC236}">
                <a16:creationId xmlns:a16="http://schemas.microsoft.com/office/drawing/2014/main" id="{F9700B3D-089F-40D1-89E4-2E37FCD3B3E8}"/>
              </a:ext>
            </a:extLst>
          </p:cNvPr>
          <p:cNvPicPr>
            <a:picLocks noChangeAspect="1"/>
          </p:cNvPicPr>
          <p:nvPr/>
        </p:nvPicPr>
        <p:blipFill>
          <a:blip r:embed="rId8"/>
          <a:stretch>
            <a:fillRect/>
          </a:stretch>
        </p:blipFill>
        <p:spPr>
          <a:xfrm>
            <a:off x="8764813" y="1849508"/>
            <a:ext cx="441961" cy="441961"/>
          </a:xfrm>
          <a:prstGeom prst="rect">
            <a:avLst/>
          </a:prstGeom>
        </p:spPr>
      </p:pic>
      <p:pic>
        <p:nvPicPr>
          <p:cNvPr id="39" name="Picture 38" descr="A picture containing toy&#10;&#10;Description automatically generated">
            <a:extLst>
              <a:ext uri="{FF2B5EF4-FFF2-40B4-BE49-F238E27FC236}">
                <a16:creationId xmlns:a16="http://schemas.microsoft.com/office/drawing/2014/main" id="{2F374349-948C-40AF-917C-9305DB2D9F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44738" y="3296715"/>
            <a:ext cx="478782" cy="478782"/>
          </a:xfrm>
          <a:prstGeom prst="rect">
            <a:avLst/>
          </a:prstGeom>
        </p:spPr>
      </p:pic>
      <p:pic>
        <p:nvPicPr>
          <p:cNvPr id="11" name="Picture 10">
            <a:extLst>
              <a:ext uri="{FF2B5EF4-FFF2-40B4-BE49-F238E27FC236}">
                <a16:creationId xmlns:a16="http://schemas.microsoft.com/office/drawing/2014/main" id="{0EC0FC73-7C42-4076-A848-A8202E41EBC0}"/>
              </a:ext>
            </a:extLst>
          </p:cNvPr>
          <p:cNvPicPr>
            <a:picLocks noChangeAspect="1"/>
          </p:cNvPicPr>
          <p:nvPr/>
        </p:nvPicPr>
        <p:blipFill>
          <a:blip r:embed="rId8"/>
          <a:stretch>
            <a:fillRect/>
          </a:stretch>
        </p:blipFill>
        <p:spPr>
          <a:xfrm>
            <a:off x="5362569" y="5399993"/>
            <a:ext cx="473688" cy="473688"/>
          </a:xfrm>
          <a:prstGeom prst="rect">
            <a:avLst/>
          </a:prstGeom>
        </p:spPr>
      </p:pic>
      <p:pic>
        <p:nvPicPr>
          <p:cNvPr id="13" name="Picture 12">
            <a:extLst>
              <a:ext uri="{FF2B5EF4-FFF2-40B4-BE49-F238E27FC236}">
                <a16:creationId xmlns:a16="http://schemas.microsoft.com/office/drawing/2014/main" id="{F6B454C6-507C-4EB0-BCE3-1A50B46ADCF3}"/>
              </a:ext>
            </a:extLst>
          </p:cNvPr>
          <p:cNvPicPr>
            <a:picLocks noChangeAspect="1"/>
          </p:cNvPicPr>
          <p:nvPr/>
        </p:nvPicPr>
        <p:blipFill>
          <a:blip r:embed="rId9"/>
          <a:stretch>
            <a:fillRect/>
          </a:stretch>
        </p:blipFill>
        <p:spPr>
          <a:xfrm>
            <a:off x="658203" y="5673989"/>
            <a:ext cx="908383" cy="908383"/>
          </a:xfrm>
          <a:prstGeom prst="rect">
            <a:avLst/>
          </a:prstGeom>
        </p:spPr>
      </p:pic>
    </p:spTree>
    <p:extLst>
      <p:ext uri="{BB962C8B-B14F-4D97-AF65-F5344CB8AC3E}">
        <p14:creationId xmlns:p14="http://schemas.microsoft.com/office/powerpoint/2010/main" val="338532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89593-7770-4BFB-A947-0F49E9328A46}"/>
              </a:ext>
            </a:extLst>
          </p:cNvPr>
          <p:cNvSpPr>
            <a:spLocks noGrp="1"/>
          </p:cNvSpPr>
          <p:nvPr>
            <p:ph type="title"/>
          </p:nvPr>
        </p:nvSpPr>
        <p:spPr>
          <a:xfrm>
            <a:off x="1171074" y="1396686"/>
            <a:ext cx="3240506" cy="4064628"/>
          </a:xfrm>
        </p:spPr>
        <p:txBody>
          <a:bodyPr>
            <a:normAutofit/>
          </a:bodyPr>
          <a:lstStyle/>
          <a:p>
            <a:r>
              <a:rPr lang="en-CA" sz="3700">
                <a:solidFill>
                  <a:srgbClr val="FFFFFF"/>
                </a:solidFill>
              </a:rPr>
              <a:t>Considerations and Limitations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592E1F-7FF7-4B81-A90E-844B2C11B382}"/>
              </a:ext>
            </a:extLst>
          </p:cNvPr>
          <p:cNvSpPr>
            <a:spLocks noGrp="1"/>
          </p:cNvSpPr>
          <p:nvPr>
            <p:ph idx="1"/>
          </p:nvPr>
        </p:nvSpPr>
        <p:spPr>
          <a:xfrm>
            <a:off x="5370153" y="1526033"/>
            <a:ext cx="5536397" cy="3935281"/>
          </a:xfrm>
        </p:spPr>
        <p:txBody>
          <a:bodyPr>
            <a:normAutofit fontScale="92500" lnSpcReduction="10000"/>
          </a:bodyPr>
          <a:lstStyle/>
          <a:p>
            <a:r>
              <a:rPr lang="en-CA" sz="2600" dirty="0"/>
              <a:t>Availability of serviced land/infrastructure cost</a:t>
            </a:r>
          </a:p>
          <a:p>
            <a:r>
              <a:rPr lang="en-CA" sz="2600" dirty="0"/>
              <a:t>Location (near client base/other FN orgs, public trans in urban centres, suitability for purpose)</a:t>
            </a:r>
          </a:p>
          <a:p>
            <a:r>
              <a:rPr lang="en-CA" sz="2600" dirty="0"/>
              <a:t>Access to high quality internet services</a:t>
            </a:r>
          </a:p>
          <a:p>
            <a:r>
              <a:rPr lang="en-CA" sz="2600" dirty="0"/>
              <a:t>Water </a:t>
            </a:r>
          </a:p>
          <a:p>
            <a:r>
              <a:rPr lang="en-CA" sz="2600" dirty="0"/>
              <a:t>Competition for Indigenous professional firms (architects, engineers, </a:t>
            </a:r>
            <a:r>
              <a:rPr lang="en-CA" sz="2600" dirty="0" err="1"/>
              <a:t>etc</a:t>
            </a:r>
            <a:r>
              <a:rPr lang="en-CA" sz="2600" dirty="0"/>
              <a:t>)</a:t>
            </a:r>
          </a:p>
          <a:p>
            <a:r>
              <a:rPr lang="en-CA" sz="2600" dirty="0"/>
              <a:t>First Nation/Mnaasged capacity to act</a:t>
            </a:r>
          </a:p>
        </p:txBody>
      </p:sp>
    </p:spTree>
    <p:extLst>
      <p:ext uri="{BB962C8B-B14F-4D97-AF65-F5344CB8AC3E}">
        <p14:creationId xmlns:p14="http://schemas.microsoft.com/office/powerpoint/2010/main" val="103814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ADEBE-90B8-45FF-97C7-5E0D296DAA95}"/>
              </a:ext>
            </a:extLst>
          </p:cNvPr>
          <p:cNvSpPr>
            <a:spLocks noGrp="1"/>
          </p:cNvSpPr>
          <p:nvPr>
            <p:ph type="title"/>
          </p:nvPr>
        </p:nvSpPr>
        <p:spPr>
          <a:xfrm>
            <a:off x="956826" y="1112969"/>
            <a:ext cx="3937298" cy="4166010"/>
          </a:xfrm>
        </p:spPr>
        <p:txBody>
          <a:bodyPr>
            <a:normAutofit/>
          </a:bodyPr>
          <a:lstStyle/>
          <a:p>
            <a:r>
              <a:rPr lang="en-CA">
                <a:solidFill>
                  <a:srgbClr val="FFFFFF"/>
                </a:solidFill>
              </a:rPr>
              <a:t>Open Discussion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DD262BF-4A4F-48BA-B7FC-B723987175A7}"/>
              </a:ext>
            </a:extLst>
          </p:cNvPr>
          <p:cNvSpPr>
            <a:spLocks noGrp="1"/>
          </p:cNvSpPr>
          <p:nvPr>
            <p:ph idx="1"/>
          </p:nvPr>
        </p:nvSpPr>
        <p:spPr>
          <a:xfrm>
            <a:off x="6096000" y="820880"/>
            <a:ext cx="5257799" cy="4889350"/>
          </a:xfrm>
        </p:spPr>
        <p:txBody>
          <a:bodyPr anchor="t">
            <a:normAutofit/>
          </a:bodyPr>
          <a:lstStyle/>
          <a:p>
            <a:r>
              <a:rPr lang="en-CA" dirty="0"/>
              <a:t>We understand that planning doesn’t happen in a vacuum.  </a:t>
            </a:r>
          </a:p>
          <a:p>
            <a:r>
              <a:rPr lang="en-CA" dirty="0"/>
              <a:t>Again, our interest is not specifically focused on ownership or control.</a:t>
            </a:r>
          </a:p>
          <a:p>
            <a:r>
              <a:rPr lang="en-CA" dirty="0"/>
              <a:t>Mnaasged is interested exploring integration of First Nation and Mnaasged plans.  We would be pleased to partner on capital projects.</a:t>
            </a:r>
          </a:p>
          <a:p>
            <a:endParaRPr lang="en-CA"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4694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58346E3-0027-4BCF-B642-22AE0237FFF9}"/>
              </a:ext>
            </a:extLst>
          </p:cNvPr>
          <p:cNvSpPr>
            <a:spLocks noGrp="1"/>
          </p:cNvSpPr>
          <p:nvPr>
            <p:ph type="title"/>
          </p:nvPr>
        </p:nvSpPr>
        <p:spPr>
          <a:xfrm>
            <a:off x="838200" y="1412488"/>
            <a:ext cx="2899189" cy="4363844"/>
          </a:xfrm>
        </p:spPr>
        <p:txBody>
          <a:bodyPr anchor="t">
            <a:normAutofit/>
          </a:bodyPr>
          <a:lstStyle/>
          <a:p>
            <a:r>
              <a:rPr lang="en-CA" sz="4000" dirty="0">
                <a:solidFill>
                  <a:srgbClr val="FFFFFF"/>
                </a:solidFill>
              </a:rPr>
              <a:t>Examples exclusive of Places of Safety</a:t>
            </a:r>
          </a:p>
        </p:txBody>
      </p:sp>
      <p:sp>
        <p:nvSpPr>
          <p:cNvPr id="5" name="Content Placeholder 4">
            <a:extLst>
              <a:ext uri="{FF2B5EF4-FFF2-40B4-BE49-F238E27FC236}">
                <a16:creationId xmlns:a16="http://schemas.microsoft.com/office/drawing/2014/main" id="{1BFB4ED6-033B-4880-8C93-9A36AD8B2F7D}"/>
              </a:ext>
            </a:extLst>
          </p:cNvPr>
          <p:cNvSpPr>
            <a:spLocks noGrp="1"/>
          </p:cNvSpPr>
          <p:nvPr>
            <p:ph sz="half" idx="1"/>
          </p:nvPr>
        </p:nvSpPr>
        <p:spPr>
          <a:xfrm>
            <a:off x="4380855" y="1412489"/>
            <a:ext cx="3427283" cy="4363844"/>
          </a:xfrm>
        </p:spPr>
        <p:txBody>
          <a:bodyPr>
            <a:normAutofit/>
          </a:bodyPr>
          <a:lstStyle/>
          <a:p>
            <a:pPr marL="0" indent="0">
              <a:buNone/>
            </a:pPr>
            <a:r>
              <a:rPr lang="en-CA" sz="2000" dirty="0"/>
              <a:t>First Nation A</a:t>
            </a:r>
          </a:p>
          <a:p>
            <a:endParaRPr lang="en-CA" sz="2000" dirty="0"/>
          </a:p>
          <a:p>
            <a:r>
              <a:rPr lang="en-CA" sz="2000" dirty="0"/>
              <a:t>Decides no capital but chooses to lease land to MCFS for construction of facility </a:t>
            </a:r>
          </a:p>
          <a:p>
            <a:endParaRPr lang="en-CA" sz="2000" dirty="0"/>
          </a:p>
          <a:p>
            <a:r>
              <a:rPr lang="en-CA" sz="2000" dirty="0"/>
              <a:t>MCFS leads as prime </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6AB1090-3F77-4BE3-B3C2-3AD3E0C62C1A}"/>
              </a:ext>
            </a:extLst>
          </p:cNvPr>
          <p:cNvSpPr>
            <a:spLocks noGrp="1"/>
          </p:cNvSpPr>
          <p:nvPr>
            <p:ph sz="half" idx="2"/>
          </p:nvPr>
        </p:nvSpPr>
        <p:spPr>
          <a:xfrm>
            <a:off x="8451604" y="1412489"/>
            <a:ext cx="3197701" cy="4363844"/>
          </a:xfrm>
        </p:spPr>
        <p:txBody>
          <a:bodyPr>
            <a:normAutofit/>
          </a:bodyPr>
          <a:lstStyle/>
          <a:p>
            <a:pPr marL="0" indent="0">
              <a:buNone/>
            </a:pPr>
            <a:r>
              <a:rPr lang="en-CA" sz="2000" dirty="0"/>
              <a:t>First Nation B</a:t>
            </a:r>
          </a:p>
          <a:p>
            <a:endParaRPr lang="en-CA" sz="2000" dirty="0"/>
          </a:p>
          <a:p>
            <a:r>
              <a:rPr lang="en-CA" sz="2000" dirty="0"/>
              <a:t>Decides they want to build a new facility for CW staff and related programming.</a:t>
            </a:r>
          </a:p>
          <a:p>
            <a:endParaRPr lang="en-CA" sz="2000" dirty="0"/>
          </a:p>
          <a:p>
            <a:r>
              <a:rPr lang="en-CA" sz="2000" dirty="0"/>
              <a:t>MCFS participates in design elements as a tenant </a:t>
            </a:r>
          </a:p>
        </p:txBody>
      </p:sp>
    </p:spTree>
    <p:extLst>
      <p:ext uri="{BB962C8B-B14F-4D97-AF65-F5344CB8AC3E}">
        <p14:creationId xmlns:p14="http://schemas.microsoft.com/office/powerpoint/2010/main" val="9291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BBF4F1-DB8F-425E-B5A4-A75B0410453F}"/>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Examples exclusive of Places of Safety</a:t>
            </a:r>
            <a:endParaRPr lang="en-CA" sz="4000" dirty="0">
              <a:solidFill>
                <a:srgbClr val="FFFFFF"/>
              </a:solidFill>
            </a:endParaRPr>
          </a:p>
        </p:txBody>
      </p:sp>
      <p:sp>
        <p:nvSpPr>
          <p:cNvPr id="3" name="Content Placeholder 2">
            <a:extLst>
              <a:ext uri="{FF2B5EF4-FFF2-40B4-BE49-F238E27FC236}">
                <a16:creationId xmlns:a16="http://schemas.microsoft.com/office/drawing/2014/main" id="{CC43208C-04BC-47A5-89EB-C3CB2DEB773A}"/>
              </a:ext>
            </a:extLst>
          </p:cNvPr>
          <p:cNvSpPr>
            <a:spLocks noGrp="1"/>
          </p:cNvSpPr>
          <p:nvPr>
            <p:ph sz="half" idx="1"/>
          </p:nvPr>
        </p:nvSpPr>
        <p:spPr>
          <a:xfrm>
            <a:off x="4380855" y="1412489"/>
            <a:ext cx="3427283" cy="4363844"/>
          </a:xfrm>
        </p:spPr>
        <p:txBody>
          <a:bodyPr>
            <a:normAutofit/>
          </a:bodyPr>
          <a:lstStyle/>
          <a:p>
            <a:pPr marL="0" indent="0">
              <a:buNone/>
            </a:pPr>
            <a:r>
              <a:rPr lang="en-CA" sz="2000" dirty="0"/>
              <a:t>First Nation C</a:t>
            </a:r>
          </a:p>
          <a:p>
            <a:endParaRPr lang="en-CA" sz="2000" dirty="0"/>
          </a:p>
          <a:p>
            <a:r>
              <a:rPr lang="en-CA" sz="2000" dirty="0"/>
              <a:t>Decides no capital projects are necessary</a:t>
            </a:r>
          </a:p>
          <a:p>
            <a:endParaRPr lang="en-CA" sz="2000" dirty="0"/>
          </a:p>
          <a:p>
            <a:endParaRPr lang="en-CA" sz="2000" dirty="0"/>
          </a:p>
          <a:p>
            <a:r>
              <a:rPr lang="en-CA" sz="2000" dirty="0"/>
              <a:t>MCFS will seek rented/leased premises or temporary modular  construction.</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2C16BC7-0E76-497F-805B-43D1B5936B5F}"/>
              </a:ext>
            </a:extLst>
          </p:cNvPr>
          <p:cNvSpPr>
            <a:spLocks noGrp="1"/>
          </p:cNvSpPr>
          <p:nvPr>
            <p:ph sz="half" idx="2"/>
          </p:nvPr>
        </p:nvSpPr>
        <p:spPr>
          <a:xfrm>
            <a:off x="8451604" y="1412489"/>
            <a:ext cx="3197701" cy="4363844"/>
          </a:xfrm>
        </p:spPr>
        <p:txBody>
          <a:bodyPr>
            <a:normAutofit/>
          </a:bodyPr>
          <a:lstStyle/>
          <a:p>
            <a:pPr marL="0" indent="0">
              <a:buNone/>
            </a:pPr>
            <a:r>
              <a:rPr lang="en-CA" sz="2000"/>
              <a:t>First Nation D</a:t>
            </a:r>
          </a:p>
          <a:p>
            <a:endParaRPr lang="en-CA" sz="2000"/>
          </a:p>
          <a:p>
            <a:r>
              <a:rPr lang="en-CA" sz="2000"/>
              <a:t>Is supportive of CW office/Indigenous Knowledge space, but lacks capacity.</a:t>
            </a:r>
          </a:p>
          <a:p>
            <a:endParaRPr lang="en-CA" sz="2000"/>
          </a:p>
          <a:p>
            <a:r>
              <a:rPr lang="en-CA" sz="2000"/>
              <a:t>MCFS participates as Joint lead</a:t>
            </a:r>
          </a:p>
        </p:txBody>
      </p:sp>
    </p:spTree>
    <p:extLst>
      <p:ext uri="{BB962C8B-B14F-4D97-AF65-F5344CB8AC3E}">
        <p14:creationId xmlns:p14="http://schemas.microsoft.com/office/powerpoint/2010/main" val="365182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4BCA-D858-4EF2-B9C6-F3B4736AA2F4}"/>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BD2F78F1-235F-48C8-AD47-5936DC002001}"/>
              </a:ext>
            </a:extLst>
          </p:cNvPr>
          <p:cNvSpPr>
            <a:spLocks noGrp="1"/>
          </p:cNvSpPr>
          <p:nvPr>
            <p:ph idx="1"/>
          </p:nvPr>
        </p:nvSpPr>
        <p:spPr/>
        <p:txBody>
          <a:bodyPr>
            <a:normAutofit fontScale="77500" lnSpcReduction="20000"/>
          </a:bodyPr>
          <a:lstStyle/>
          <a:p>
            <a:pPr marL="0" indent="0">
              <a:buNone/>
            </a:pPr>
            <a:r>
              <a:rPr lang="en-US" b="1" i="1" u="sng" dirty="0"/>
              <a:t>Draft Agenda</a:t>
            </a:r>
          </a:p>
          <a:p>
            <a:pPr marL="0" indent="0">
              <a:buNone/>
            </a:pPr>
            <a:r>
              <a:rPr lang="en-US" dirty="0"/>
              <a:t>1.	Opening Ceremonies.</a:t>
            </a:r>
          </a:p>
          <a:p>
            <a:pPr marL="0" indent="0">
              <a:buNone/>
            </a:pPr>
            <a:r>
              <a:rPr lang="en-US" dirty="0"/>
              <a:t>2.	Introductions.</a:t>
            </a:r>
          </a:p>
          <a:p>
            <a:pPr marL="0" indent="0">
              <a:buNone/>
            </a:pPr>
            <a:r>
              <a:rPr lang="en-US" dirty="0"/>
              <a:t>3.	Mnaasged Update – Status of progression through Stages A, B and C.</a:t>
            </a:r>
          </a:p>
          <a:p>
            <a:pPr marL="0" indent="0">
              <a:buNone/>
            </a:pPr>
            <a:r>
              <a:rPr lang="en-US" dirty="0"/>
              <a:t>4.	Federal program amendments to First Nation Child and Family Services.</a:t>
            </a:r>
          </a:p>
          <a:p>
            <a:pPr marL="0" indent="0">
              <a:buNone/>
            </a:pPr>
            <a:r>
              <a:rPr lang="en-US" dirty="0"/>
              <a:t>5.	Intent of Mnaasged B-10 report.</a:t>
            </a:r>
          </a:p>
          <a:p>
            <a:pPr marL="0" indent="0">
              <a:buNone/>
            </a:pPr>
            <a:r>
              <a:rPr lang="en-US" dirty="0"/>
              <a:t>6.	Current thinking on MCFS facilities and resources.</a:t>
            </a:r>
          </a:p>
          <a:p>
            <a:pPr marL="0" indent="0">
              <a:buNone/>
            </a:pPr>
            <a:r>
              <a:rPr lang="en-US" dirty="0"/>
              <a:t>7.	Discussion - Integration of First Nation and MCFS capital plans for Child Welfare.</a:t>
            </a:r>
          </a:p>
          <a:p>
            <a:pPr marL="914400" lvl="2" indent="0">
              <a:buNone/>
            </a:pPr>
            <a:r>
              <a:rPr lang="en-US" dirty="0"/>
              <a:t>•	First Nation participation in site tour.</a:t>
            </a:r>
          </a:p>
          <a:p>
            <a:pPr marL="914400" lvl="2" indent="0">
              <a:buNone/>
            </a:pPr>
            <a:r>
              <a:rPr lang="en-US" dirty="0"/>
              <a:t>•	Follow-up presentation to Councils </a:t>
            </a:r>
          </a:p>
          <a:p>
            <a:pPr marL="914400" lvl="2" indent="0">
              <a:buNone/>
            </a:pPr>
            <a:r>
              <a:rPr lang="en-US" dirty="0"/>
              <a:t>•	Identification of First Nation contacts.</a:t>
            </a:r>
          </a:p>
          <a:p>
            <a:pPr marL="0" indent="0">
              <a:buNone/>
            </a:pPr>
            <a:r>
              <a:rPr lang="en-US" dirty="0"/>
              <a:t>8.	Next Steps and tentative timelines. </a:t>
            </a:r>
          </a:p>
          <a:p>
            <a:endParaRPr lang="en-US" dirty="0"/>
          </a:p>
          <a:p>
            <a:endParaRPr lang="en-CA" dirty="0"/>
          </a:p>
        </p:txBody>
      </p:sp>
    </p:spTree>
    <p:extLst>
      <p:ext uri="{BB962C8B-B14F-4D97-AF65-F5344CB8AC3E}">
        <p14:creationId xmlns:p14="http://schemas.microsoft.com/office/powerpoint/2010/main" val="224744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314B44-4D16-448A-8B75-703B2AD581D8}"/>
              </a:ext>
            </a:extLst>
          </p:cNvPr>
          <p:cNvSpPr>
            <a:spLocks noGrp="1"/>
          </p:cNvSpPr>
          <p:nvPr>
            <p:ph type="title"/>
          </p:nvPr>
        </p:nvSpPr>
        <p:spPr>
          <a:xfrm>
            <a:off x="838200" y="673770"/>
            <a:ext cx="3220329" cy="2027227"/>
          </a:xfrm>
        </p:spPr>
        <p:txBody>
          <a:bodyPr anchor="t">
            <a:normAutofit/>
          </a:bodyPr>
          <a:lstStyle/>
          <a:p>
            <a:r>
              <a:rPr lang="en-CA" sz="5400">
                <a:solidFill>
                  <a:srgbClr val="FFFFFF"/>
                </a:solidFill>
              </a:rPr>
              <a:t>Preferred Process</a:t>
            </a:r>
          </a:p>
        </p:txBody>
      </p:sp>
      <p:graphicFrame>
        <p:nvGraphicFramePr>
          <p:cNvPr id="5" name="Content Placeholder 2">
            <a:extLst>
              <a:ext uri="{FF2B5EF4-FFF2-40B4-BE49-F238E27FC236}">
                <a16:creationId xmlns:a16="http://schemas.microsoft.com/office/drawing/2014/main" id="{C7CC0A7A-4190-EFD5-12DC-17D73CDC4021}"/>
              </a:ext>
            </a:extLst>
          </p:cNvPr>
          <p:cNvGraphicFramePr>
            <a:graphicFrameLocks noGrp="1"/>
          </p:cNvGraphicFramePr>
          <p:nvPr>
            <p:ph idx="1"/>
            <p:extLst>
              <p:ext uri="{D42A27DB-BD31-4B8C-83A1-F6EECF244321}">
                <p14:modId xmlns:p14="http://schemas.microsoft.com/office/powerpoint/2010/main" val="7036080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16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27E086-62B3-430F-9FD0-988537D0D1A7}"/>
              </a:ext>
            </a:extLst>
          </p:cNvPr>
          <p:cNvSpPr>
            <a:spLocks noGrp="1"/>
          </p:cNvSpPr>
          <p:nvPr>
            <p:ph type="title"/>
          </p:nvPr>
        </p:nvSpPr>
        <p:spPr>
          <a:xfrm>
            <a:off x="524741" y="620392"/>
            <a:ext cx="3808268" cy="5504688"/>
          </a:xfrm>
        </p:spPr>
        <p:txBody>
          <a:bodyPr>
            <a:normAutofit/>
          </a:bodyPr>
          <a:lstStyle/>
          <a:p>
            <a:r>
              <a:rPr lang="en-CA" sz="6000">
                <a:solidFill>
                  <a:schemeClr val="bg1"/>
                </a:solidFill>
              </a:rPr>
              <a:t>Strategic Decisions</a:t>
            </a:r>
          </a:p>
        </p:txBody>
      </p:sp>
      <p:graphicFrame>
        <p:nvGraphicFramePr>
          <p:cNvPr id="5" name="Content Placeholder 2">
            <a:extLst>
              <a:ext uri="{FF2B5EF4-FFF2-40B4-BE49-F238E27FC236}">
                <a16:creationId xmlns:a16="http://schemas.microsoft.com/office/drawing/2014/main" id="{00AEE055-18CA-C93D-1CC0-5C5845EFD82B}"/>
              </a:ext>
            </a:extLst>
          </p:cNvPr>
          <p:cNvGraphicFramePr>
            <a:graphicFrameLocks noGrp="1"/>
          </p:cNvGraphicFramePr>
          <p:nvPr>
            <p:ph idx="1"/>
            <p:extLst>
              <p:ext uri="{D42A27DB-BD31-4B8C-83A1-F6EECF244321}">
                <p14:modId xmlns:p14="http://schemas.microsoft.com/office/powerpoint/2010/main" val="412103683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93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724C4-7B5D-49E4-9924-9D4395162518}"/>
              </a:ext>
            </a:extLst>
          </p:cNvPr>
          <p:cNvSpPr>
            <a:spLocks noGrp="1"/>
          </p:cNvSpPr>
          <p:nvPr>
            <p:ph type="title"/>
          </p:nvPr>
        </p:nvSpPr>
        <p:spPr>
          <a:xfrm>
            <a:off x="838200" y="365125"/>
            <a:ext cx="10515600" cy="1325563"/>
          </a:xfrm>
        </p:spPr>
        <p:txBody>
          <a:bodyPr>
            <a:normAutofit/>
          </a:bodyPr>
          <a:lstStyle/>
          <a:p>
            <a:r>
              <a:rPr lang="en-CA" sz="5400"/>
              <a:t>Follow-up and next steps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CE544ED-7334-36BB-36B5-5D1A1FF6E030}"/>
              </a:ext>
            </a:extLst>
          </p:cNvPr>
          <p:cNvGraphicFramePr>
            <a:graphicFrameLocks noGrp="1"/>
          </p:cNvGraphicFramePr>
          <p:nvPr>
            <p:ph idx="1"/>
            <p:extLst>
              <p:ext uri="{D42A27DB-BD31-4B8C-83A1-F6EECF244321}">
                <p14:modId xmlns:p14="http://schemas.microsoft.com/office/powerpoint/2010/main" val="254140706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17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72AAC-F3C5-4E57-8379-FA5BD88465D2}"/>
              </a:ext>
            </a:extLst>
          </p:cNvPr>
          <p:cNvSpPr>
            <a:spLocks noGrp="1"/>
          </p:cNvSpPr>
          <p:nvPr>
            <p:ph type="title"/>
          </p:nvPr>
        </p:nvSpPr>
        <p:spPr>
          <a:xfrm>
            <a:off x="5297762" y="329184"/>
            <a:ext cx="6251110" cy="1783080"/>
          </a:xfrm>
        </p:spPr>
        <p:txBody>
          <a:bodyPr anchor="b">
            <a:normAutofit/>
          </a:bodyPr>
          <a:lstStyle/>
          <a:p>
            <a:r>
              <a:rPr lang="en-CA" sz="5400"/>
              <a:t>Mnaasged Designation Update</a:t>
            </a:r>
          </a:p>
        </p:txBody>
      </p:sp>
      <p:pic>
        <p:nvPicPr>
          <p:cNvPr id="6" name="Picture 5">
            <a:extLst>
              <a:ext uri="{FF2B5EF4-FFF2-40B4-BE49-F238E27FC236}">
                <a16:creationId xmlns:a16="http://schemas.microsoft.com/office/drawing/2014/main" id="{F779B58E-D1B6-4FA5-D454-4E9557E7102A}"/>
              </a:ext>
            </a:extLst>
          </p:cNvPr>
          <p:cNvPicPr>
            <a:picLocks noChangeAspect="1"/>
          </p:cNvPicPr>
          <p:nvPr/>
        </p:nvPicPr>
        <p:blipFill rotWithShape="1">
          <a:blip r:embed="rId3"/>
          <a:srcRect l="12778" r="4647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26024BB-7042-43F7-09A1-7E587FBFF12C}"/>
              </a:ext>
            </a:extLst>
          </p:cNvPr>
          <p:cNvGraphicFramePr>
            <a:graphicFrameLocks noGrp="1"/>
          </p:cNvGraphicFramePr>
          <p:nvPr>
            <p:ph idx="1"/>
            <p:extLst>
              <p:ext uri="{D42A27DB-BD31-4B8C-83A1-F6EECF244321}">
                <p14:modId xmlns:p14="http://schemas.microsoft.com/office/powerpoint/2010/main" val="1304258262"/>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312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983">
            <a:off x="1556059" y="13179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D644F5-4A19-4F82-8D82-09CE284212DF}"/>
              </a:ext>
            </a:extLst>
          </p:cNvPr>
          <p:cNvSpPr>
            <a:spLocks noGrp="1"/>
          </p:cNvSpPr>
          <p:nvPr>
            <p:ph type="title"/>
          </p:nvPr>
        </p:nvSpPr>
        <p:spPr>
          <a:xfrm>
            <a:off x="838200" y="643467"/>
            <a:ext cx="2951205" cy="5571066"/>
          </a:xfrm>
        </p:spPr>
        <p:txBody>
          <a:bodyPr>
            <a:normAutofit/>
          </a:bodyPr>
          <a:lstStyle/>
          <a:p>
            <a:r>
              <a:rPr lang="en-CA" dirty="0">
                <a:solidFill>
                  <a:srgbClr val="FFFFFF"/>
                </a:solidFill>
              </a:rPr>
              <a:t>Designation Update</a:t>
            </a:r>
          </a:p>
        </p:txBody>
      </p:sp>
      <p:graphicFrame>
        <p:nvGraphicFramePr>
          <p:cNvPr id="5" name="Content Placeholder 2">
            <a:extLst>
              <a:ext uri="{FF2B5EF4-FFF2-40B4-BE49-F238E27FC236}">
                <a16:creationId xmlns:a16="http://schemas.microsoft.com/office/drawing/2014/main" id="{504C273C-E3D9-7C29-5CAE-8B5FF13424FA}"/>
              </a:ext>
            </a:extLst>
          </p:cNvPr>
          <p:cNvGraphicFramePr>
            <a:graphicFrameLocks noGrp="1"/>
          </p:cNvGraphicFramePr>
          <p:nvPr>
            <p:ph idx="1"/>
            <p:extLst>
              <p:ext uri="{D42A27DB-BD31-4B8C-83A1-F6EECF244321}">
                <p14:modId xmlns:p14="http://schemas.microsoft.com/office/powerpoint/2010/main" val="3091902907"/>
              </p:ext>
            </p:extLst>
          </p:nvPr>
        </p:nvGraphicFramePr>
        <p:xfrm>
          <a:off x="5410200" y="292260"/>
          <a:ext cx="6130548" cy="5979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AAC-18A3-435A-BCAB-CAE5B8DD385D}"/>
              </a:ext>
            </a:extLst>
          </p:cNvPr>
          <p:cNvSpPr>
            <a:spLocks noGrp="1"/>
          </p:cNvSpPr>
          <p:nvPr>
            <p:ph type="title"/>
          </p:nvPr>
        </p:nvSpPr>
        <p:spPr>
          <a:xfrm>
            <a:off x="635000" y="640823"/>
            <a:ext cx="3418659" cy="5583148"/>
          </a:xfrm>
        </p:spPr>
        <p:txBody>
          <a:bodyPr anchor="ctr">
            <a:normAutofit/>
          </a:bodyPr>
          <a:lstStyle/>
          <a:p>
            <a:r>
              <a:rPr lang="en-CA" sz="5400"/>
              <a:t>B-10 Report – Facilities and Resources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C643FC2-B2F7-D1D5-92C4-184CC13476EA}"/>
              </a:ext>
            </a:extLst>
          </p:cNvPr>
          <p:cNvGraphicFramePr>
            <a:graphicFrameLocks noGrp="1"/>
          </p:cNvGraphicFramePr>
          <p:nvPr>
            <p:ph idx="1"/>
            <p:extLst>
              <p:ext uri="{D42A27DB-BD31-4B8C-83A1-F6EECF244321}">
                <p14:modId xmlns:p14="http://schemas.microsoft.com/office/powerpoint/2010/main" val="2939121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6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1AB45-7E8F-4DFC-BD5E-89920EC845BB}"/>
              </a:ext>
            </a:extLst>
          </p:cNvPr>
          <p:cNvSpPr>
            <a:spLocks noGrp="1"/>
          </p:cNvSpPr>
          <p:nvPr>
            <p:ph type="title"/>
          </p:nvPr>
        </p:nvSpPr>
        <p:spPr>
          <a:xfrm>
            <a:off x="686834" y="1153572"/>
            <a:ext cx="3200400" cy="4461163"/>
          </a:xfrm>
        </p:spPr>
        <p:txBody>
          <a:bodyPr>
            <a:normAutofit/>
          </a:bodyPr>
          <a:lstStyle/>
          <a:p>
            <a:r>
              <a:rPr lang="en-CA">
                <a:solidFill>
                  <a:srgbClr val="FFFFFF"/>
                </a:solidFill>
              </a:rPr>
              <a:t>Amendments to FNCFS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240DA8-FDF0-40BA-B6E3-771D65B2F930}"/>
              </a:ext>
            </a:extLst>
          </p:cNvPr>
          <p:cNvSpPr>
            <a:spLocks noGrp="1"/>
          </p:cNvSpPr>
          <p:nvPr>
            <p:ph idx="1"/>
          </p:nvPr>
        </p:nvSpPr>
        <p:spPr>
          <a:xfrm>
            <a:off x="4447308" y="591344"/>
            <a:ext cx="6906491" cy="5585619"/>
          </a:xfrm>
        </p:spPr>
        <p:txBody>
          <a:bodyPr anchor="ctr">
            <a:normAutofit/>
          </a:bodyPr>
          <a:lstStyle/>
          <a:p>
            <a:pPr marL="514350" indent="-514350">
              <a:buAutoNum type="arabicPeriod"/>
            </a:pPr>
            <a:r>
              <a:rPr lang="en-CA" sz="2400" dirty="0"/>
              <a:t>Band Representative Funding </a:t>
            </a:r>
          </a:p>
          <a:p>
            <a:pPr marL="0" indent="0">
              <a:buNone/>
            </a:pPr>
            <a:endParaRPr lang="en-US" sz="2400" dirty="0"/>
          </a:p>
          <a:p>
            <a:pPr marL="0" indent="0">
              <a:buNone/>
            </a:pPr>
            <a:r>
              <a:rPr lang="en-US" sz="2400" dirty="0"/>
              <a:t>Funding for First Nations Representative Services (formerly Band Representative Services) nationally to assist families who encounter the child welfare system.  The new funding will be provided in all provinces and in the Yukon. In Ontario, ISC will provide funding in the amount of $332.9 million (exclusive of capital) over a period of five years beginning April 1, 2022, to First Nations in Ontario to support the delivery and operation of First Nation Representative Services. </a:t>
            </a:r>
            <a:endParaRPr lang="en-CA" sz="2400" dirty="0"/>
          </a:p>
          <a:p>
            <a:pPr marL="0" indent="0">
              <a:buNone/>
            </a:pPr>
            <a:endParaRPr lang="en-CA" sz="2400" dirty="0"/>
          </a:p>
        </p:txBody>
      </p:sp>
    </p:spTree>
    <p:extLst>
      <p:ext uri="{BB962C8B-B14F-4D97-AF65-F5344CB8AC3E}">
        <p14:creationId xmlns:p14="http://schemas.microsoft.com/office/powerpoint/2010/main" val="392841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3F28E-6030-4C56-AAA7-F994AA749B6B}"/>
              </a:ext>
            </a:extLst>
          </p:cNvPr>
          <p:cNvSpPr>
            <a:spLocks noGrp="1"/>
          </p:cNvSpPr>
          <p:nvPr>
            <p:ph type="title"/>
          </p:nvPr>
        </p:nvSpPr>
        <p:spPr>
          <a:xfrm>
            <a:off x="686834" y="1153572"/>
            <a:ext cx="3200400" cy="4461163"/>
          </a:xfrm>
        </p:spPr>
        <p:txBody>
          <a:bodyPr>
            <a:normAutofit/>
          </a:bodyPr>
          <a:lstStyle/>
          <a:p>
            <a:r>
              <a:rPr lang="en-CA">
                <a:solidFill>
                  <a:srgbClr val="FFFFFF"/>
                </a:solidFill>
              </a:rPr>
              <a:t>Post Majority Care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17D5BB-2BA8-48B9-8108-FE4713DCFE1E}"/>
              </a:ext>
            </a:extLst>
          </p:cNvPr>
          <p:cNvSpPr>
            <a:spLocks noGrp="1"/>
          </p:cNvSpPr>
          <p:nvPr>
            <p:ph idx="1"/>
          </p:nvPr>
        </p:nvSpPr>
        <p:spPr>
          <a:xfrm>
            <a:off x="4447308" y="591344"/>
            <a:ext cx="6906491" cy="5585619"/>
          </a:xfrm>
        </p:spPr>
        <p:txBody>
          <a:bodyPr anchor="ctr">
            <a:normAutofit/>
          </a:bodyPr>
          <a:lstStyle/>
          <a:p>
            <a:r>
              <a:rPr lang="en-CA" sz="2200" dirty="0"/>
              <a:t>For children/youth approaching adulthood, who have had some exposure to the child welfare system during their childhood.</a:t>
            </a:r>
          </a:p>
          <a:p>
            <a:r>
              <a:rPr lang="en-CA" sz="2200" dirty="0"/>
              <a:t>Very similar to our Youth in Transition program.</a:t>
            </a:r>
          </a:p>
          <a:p>
            <a:endParaRPr lang="en-CA" sz="2200" dirty="0"/>
          </a:p>
          <a:p>
            <a:r>
              <a:rPr lang="en-US" sz="2200" dirty="0"/>
              <a:t>Funding for post-majority care will be provided to young adults aging out of care and formerly in care up to the time they turn 26 years of age to support their transition to adulthood. Services, products, and support can include, but are not limited to, life skills training and assistance, housing assistance, education, drivers’ training/permits, community and cultural (re)connection, food security, transportation, health and wellness and financial management. This funding will be provided at actual cost</a:t>
            </a:r>
            <a:endParaRPr lang="en-CA" sz="2200" dirty="0"/>
          </a:p>
        </p:txBody>
      </p:sp>
    </p:spTree>
    <p:extLst>
      <p:ext uri="{BB962C8B-B14F-4D97-AF65-F5344CB8AC3E}">
        <p14:creationId xmlns:p14="http://schemas.microsoft.com/office/powerpoint/2010/main" val="38666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34A60-7E5E-40BF-B056-E5574279373D}"/>
              </a:ext>
            </a:extLst>
          </p:cNvPr>
          <p:cNvSpPr>
            <a:spLocks noGrp="1"/>
          </p:cNvSpPr>
          <p:nvPr>
            <p:ph type="title"/>
          </p:nvPr>
        </p:nvSpPr>
        <p:spPr>
          <a:xfrm>
            <a:off x="686834" y="1153572"/>
            <a:ext cx="3200400" cy="4461163"/>
          </a:xfrm>
        </p:spPr>
        <p:txBody>
          <a:bodyPr>
            <a:normAutofit/>
          </a:bodyPr>
          <a:lstStyle/>
          <a:p>
            <a:r>
              <a:rPr lang="en-CA">
                <a:solidFill>
                  <a:srgbClr val="FFFFFF"/>
                </a:solidFill>
              </a:rPr>
              <a:t>Prevention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62CD9C-8B79-4C83-994C-A9AA9BF454C5}"/>
              </a:ext>
            </a:extLst>
          </p:cNvPr>
          <p:cNvSpPr>
            <a:spLocks noGrp="1"/>
          </p:cNvSpPr>
          <p:nvPr>
            <p:ph idx="1"/>
          </p:nvPr>
        </p:nvSpPr>
        <p:spPr>
          <a:xfrm>
            <a:off x="4447308" y="591344"/>
            <a:ext cx="6906491" cy="5585619"/>
          </a:xfrm>
        </p:spPr>
        <p:txBody>
          <a:bodyPr anchor="ctr">
            <a:normAutofit/>
          </a:bodyPr>
          <a:lstStyle/>
          <a:p>
            <a:r>
              <a:rPr lang="en-CA" sz="2400" dirty="0"/>
              <a:t>New federal funding, annualized</a:t>
            </a:r>
          </a:p>
          <a:p>
            <a:r>
              <a:rPr lang="en-CA" sz="2400" dirty="0"/>
              <a:t>$2,500 per capita on-reserve, minimum of $75,000 for smaller First Nations </a:t>
            </a:r>
          </a:p>
          <a:p>
            <a:endParaRPr lang="en-CA" sz="2400" dirty="0"/>
          </a:p>
          <a:p>
            <a:endParaRPr lang="en-US" sz="2400" dirty="0"/>
          </a:p>
          <a:p>
            <a:r>
              <a:rPr lang="en-US" sz="2400" dirty="0"/>
              <a:t>Providing prevention, in a per capita amount of $2,500 based on a First Nation’s on-reserve and on crown land population, or in the Yukon, based on the total First Nation population. The $2,500 per capita amount is derived from research done by the Institute of Fiscal Studies and Democracy in collaboration with the National Advisory Committee on First Nations Child and Family Services and the parties. </a:t>
            </a:r>
            <a:endParaRPr lang="en-CA" sz="2400" dirty="0"/>
          </a:p>
        </p:txBody>
      </p:sp>
    </p:spTree>
    <p:extLst>
      <p:ext uri="{BB962C8B-B14F-4D97-AF65-F5344CB8AC3E}">
        <p14:creationId xmlns:p14="http://schemas.microsoft.com/office/powerpoint/2010/main" val="30950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5691D4-D01E-491F-A3B0-955B5ECBAD38}"/>
              </a:ext>
            </a:extLst>
          </p:cNvPr>
          <p:cNvSpPr>
            <a:spLocks noGrp="1"/>
          </p:cNvSpPr>
          <p:nvPr>
            <p:ph type="title"/>
          </p:nvPr>
        </p:nvSpPr>
        <p:spPr>
          <a:xfrm>
            <a:off x="5894962" y="479493"/>
            <a:ext cx="5458838" cy="1325563"/>
          </a:xfrm>
        </p:spPr>
        <p:txBody>
          <a:bodyPr>
            <a:normAutofit/>
          </a:bodyPr>
          <a:lstStyle/>
          <a:p>
            <a:r>
              <a:rPr lang="en-CA" dirty="0"/>
              <a:t>Capital Funding</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eople sitting on a grass field and enjoying the sun">
            <a:extLst>
              <a:ext uri="{FF2B5EF4-FFF2-40B4-BE49-F238E27FC236}">
                <a16:creationId xmlns:a16="http://schemas.microsoft.com/office/drawing/2014/main" id="{91DE7868-FF9F-815A-A75A-26BE96A2A499}"/>
              </a:ext>
            </a:extLst>
          </p:cNvPr>
          <p:cNvPicPr>
            <a:picLocks noChangeAspect="1"/>
          </p:cNvPicPr>
          <p:nvPr/>
        </p:nvPicPr>
        <p:blipFill rotWithShape="1">
          <a:blip r:embed="rId3"/>
          <a:srcRect l="37461" r="17420" b="-1"/>
          <a:stretch/>
        </p:blipFill>
        <p:spPr>
          <a:xfrm>
            <a:off x="1177065" y="511293"/>
            <a:ext cx="382961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3EA9EEA3-6CC6-4D66-9140-3E3C72BD81A1}"/>
              </a:ext>
            </a:extLst>
          </p:cNvPr>
          <p:cNvSpPr>
            <a:spLocks noGrp="1"/>
          </p:cNvSpPr>
          <p:nvPr>
            <p:ph idx="1"/>
          </p:nvPr>
        </p:nvSpPr>
        <p:spPr>
          <a:xfrm>
            <a:off x="5894961" y="1984442"/>
            <a:ext cx="5935677" cy="4652027"/>
          </a:xfrm>
        </p:spPr>
        <p:txBody>
          <a:bodyPr>
            <a:normAutofit/>
          </a:bodyPr>
          <a:lstStyle/>
          <a:p>
            <a:pPr marL="514350" indent="-514350">
              <a:buAutoNum type="alphaUcPeriod"/>
            </a:pPr>
            <a:r>
              <a:rPr lang="en-US" sz="1400" b="1" dirty="0"/>
              <a:t>For FNCFS Agencies, including small agencies, and/or First Nations, fund the full cost of the purchase of capital assets that are needed to support the delivery of FNCFS to First Nations children, youth and families on-reserve </a:t>
            </a:r>
            <a:r>
              <a:rPr lang="en-US" sz="1400" dirty="0"/>
              <a:t>including in Ontario and in Yukon that are underway or that the FNCFS Agency or First Nation advises are ready to proceed as per paragraphs 191 and 192 (e.g., has relevant First Nations approvals and for which feasibility and design work is complete).</a:t>
            </a:r>
          </a:p>
          <a:p>
            <a:pPr marL="514350" indent="-514350">
              <a:buAutoNum type="alphaUcPeriod"/>
            </a:pPr>
            <a:r>
              <a:rPr lang="en-US" sz="1400" b="1" dirty="0"/>
              <a:t>For the construction of capital assets by FNCFS Agencies and First Nations, fund the full cost of projects that are needed to support the delivery of FNCFS to First Nations children, youth and families on-reserve including in Ontario </a:t>
            </a:r>
            <a:r>
              <a:rPr lang="en-US" sz="1400" dirty="0"/>
              <a:t>and in Yukon that are underway or that the FNCFS Agency or First Nation advises are ready to proceed as per paragraphs 191 and 192 (e.g., has relevant First Nations approvals and for which feasibility and design work is complete)</a:t>
            </a:r>
          </a:p>
          <a:p>
            <a:pPr marL="514350" indent="-514350">
              <a:buAutoNum type="alphaUcPeriod"/>
            </a:pPr>
            <a:r>
              <a:rPr lang="en-US" sz="1400" b="1" dirty="0"/>
              <a:t>Provide funding for FNCFS Agencies and First Nations to conduct capital needs and feasibility studies regarding the purchase and/or construction of capital assets </a:t>
            </a:r>
            <a:r>
              <a:rPr lang="en-US" sz="1400" dirty="0"/>
              <a:t>that support the delivery of FNCFS to First Nations children, youth and families on-reserve, including in Ontario, and in Yukon. This also includes studies for First Nations and FNCFS Agencies that serve children living off-reserve who are eligible under the FNCFS Program.</a:t>
            </a:r>
            <a:r>
              <a:rPr lang="en-CA" sz="1400" dirty="0"/>
              <a:t>Both First Nations and agencies are eligible for the funding</a:t>
            </a:r>
          </a:p>
          <a:p>
            <a:endParaRPr lang="en-CA" sz="1400" dirty="0"/>
          </a:p>
          <a:p>
            <a:pPr marL="0" indent="0">
              <a:buNone/>
            </a:pPr>
            <a:endParaRPr lang="en-CA" sz="1400" dirty="0"/>
          </a:p>
        </p:txBody>
      </p:sp>
    </p:spTree>
    <p:extLst>
      <p:ext uri="{BB962C8B-B14F-4D97-AF65-F5344CB8AC3E}">
        <p14:creationId xmlns:p14="http://schemas.microsoft.com/office/powerpoint/2010/main" val="28877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4111</TotalTime>
  <Words>1289</Words>
  <Application>Microsoft Office PowerPoint</Application>
  <PresentationFormat>Widescreen</PresentationFormat>
  <Paragraphs>139</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Office Theme</vt:lpstr>
      <vt:lpstr>Office Theme</vt:lpstr>
      <vt:lpstr>Mnaasged Child and Family Services</vt:lpstr>
      <vt:lpstr>Agenda</vt:lpstr>
      <vt:lpstr>Mnaasged Designation Update</vt:lpstr>
      <vt:lpstr>Designation Update</vt:lpstr>
      <vt:lpstr>B-10 Report – Facilities and Resources</vt:lpstr>
      <vt:lpstr>Amendments to FNCFS</vt:lpstr>
      <vt:lpstr>Post Majority Care</vt:lpstr>
      <vt:lpstr>Prevention Services</vt:lpstr>
      <vt:lpstr>Capital Funding</vt:lpstr>
      <vt:lpstr>Capital Planning</vt:lpstr>
      <vt:lpstr>Current Thinking   Different Types of facilities </vt:lpstr>
      <vt:lpstr>Population Clusters</vt:lpstr>
      <vt:lpstr>Safe Houses</vt:lpstr>
      <vt:lpstr>Lodges</vt:lpstr>
      <vt:lpstr>Potential Integrated Offices </vt:lpstr>
      <vt:lpstr>Considerations and Limitations</vt:lpstr>
      <vt:lpstr>Open Discussion</vt:lpstr>
      <vt:lpstr>Examples exclusive of Places of Safety</vt:lpstr>
      <vt:lpstr>Examples exclusive of Places of Safety</vt:lpstr>
      <vt:lpstr>Preferred Process</vt:lpstr>
      <vt:lpstr>Strategic Decisions</vt:lpstr>
      <vt:lpstr>Follow-up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Mnaasged Child and Family Services</dc:title>
  <dc:creator>Mike George</dc:creator>
  <cp:lastModifiedBy>Mike George</cp:lastModifiedBy>
  <cp:revision>6</cp:revision>
  <cp:lastPrinted>2022-04-28T21:17:59Z</cp:lastPrinted>
  <dcterms:created xsi:type="dcterms:W3CDTF">2022-04-26T15:49:16Z</dcterms:created>
  <dcterms:modified xsi:type="dcterms:W3CDTF">2022-04-29T12:21:05Z</dcterms:modified>
</cp:coreProperties>
</file>